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SICAK  ÇARPMASI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Uz. Dr. ÜLKÜMEN  RODOPLU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8" y="1727398"/>
            <a:ext cx="2276730" cy="338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5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Komplikasyonlar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Kalp yetmezliği</a:t>
            </a: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Pulmoner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ödem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Zayıf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prognoz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...hipotansiyon,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kard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</a:t>
            </a: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Renal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hasar, ATN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KC bozukluğu</a:t>
            </a: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05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Yatış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Yaş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Sıvı kaybı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CVS,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pulmoner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hastalık</a:t>
            </a: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Endorgan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hasarı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Sıcak çarpması</a:t>
            </a:r>
          </a:p>
        </p:txBody>
      </p:sp>
    </p:spTree>
    <p:extLst>
      <p:ext uri="{BB962C8B-B14F-4D97-AF65-F5344CB8AC3E}">
        <p14:creationId xmlns:p14="http://schemas.microsoft.com/office/powerpoint/2010/main" val="373808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892" y="905189"/>
            <a:ext cx="4141339" cy="547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4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SICAK  ÇARPMASI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Termoregülasyon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yıkılmıştır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Terleme kaybı</a:t>
            </a: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Mortalite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, %10-75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Genç sporcularda ikinci ölüm nedeni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Yaşlılar ve kalp, akciğer hastalığı olanlar !!</a:t>
            </a: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1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MEKANİZMA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Hipotalamus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ısı ayarı normal sınırlarda, vücut ısısında artış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Isı düzenleme mekanizmaları yetersiz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Egzersiz</a:t>
            </a: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Hipertiroidi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Feokromositoma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Malign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hipertermi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3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SICAK  ÇARPMASI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Vücut sıcaklığı  &gt;40°C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SSS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disfonksiyonu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Anhidrosis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Multiorgan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tutulumu 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Acil tedavi</a:t>
            </a: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5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SICAK  ÇARPMASI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SSS.......&gt;42°C ve uzun süre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irritabilite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   halüsinasyon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   nöbet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   koma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dekortike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deserebre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hemipleji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78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SICAK 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ÇARPMASI AYIRICI 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TANI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321" y="2427026"/>
            <a:ext cx="9613861" cy="3599316"/>
          </a:xfrm>
        </p:spPr>
        <p:txBody>
          <a:bodyPr>
            <a:normAutofit/>
          </a:bodyPr>
          <a:lstStyle/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Menenjit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Beyin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absesi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Malarya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Tifo</a:t>
            </a: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Epileptikus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Serebral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kanama</a:t>
            </a: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Diabetik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ketoasidoz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165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SICAK 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ÇARPMASI AYIRICI 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TANI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Ensefalit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Sepsis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Tetanoz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Alkol yoksunluk sendromu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Salisilat zehirlenmesi</a:t>
            </a: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5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Tedavi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Oksijen</a:t>
            </a: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Pulseoksimetre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Kardiyak monitör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iv....SF,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Ringer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Laktad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250 ml/saat</a:t>
            </a: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Foley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sonda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Vücut ısısı takibi</a:t>
            </a: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9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SOĞUTMA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Amaç.....40°C</a:t>
            </a: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Antipiretik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 ???</a:t>
            </a: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Evaporasyon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yolu ile</a:t>
            </a: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Mekke yöntemi</a:t>
            </a: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İmmersiyon</a:t>
            </a: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Buz paketleri</a:t>
            </a:r>
          </a:p>
          <a:p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Gastrik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1800" dirty="0" err="1">
                <a:latin typeface="Arial" panose="020B0604020202020204" pitchFamily="34" charset="0"/>
                <a:cs typeface="Arial" panose="020B0604020202020204" pitchFamily="34" charset="0"/>
              </a:rPr>
              <a:t>peritoneal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lavaj</a:t>
            </a:r>
          </a:p>
          <a:p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3481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</TotalTime>
  <Words>181</Words>
  <Application>Microsoft Office PowerPoint</Application>
  <PresentationFormat>Geniş ekran</PresentationFormat>
  <Paragraphs>71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</vt:lpstr>
      <vt:lpstr>SICAK  ÇARPMASI</vt:lpstr>
      <vt:lpstr>SICAK  ÇARPMASI</vt:lpstr>
      <vt:lpstr>MEKANİZMA</vt:lpstr>
      <vt:lpstr>SICAK  ÇARPMASI</vt:lpstr>
      <vt:lpstr>SICAK  ÇARPMASI</vt:lpstr>
      <vt:lpstr>SICAK  ÇARPMASI AYIRICI  TANI</vt:lpstr>
      <vt:lpstr>SICAK  ÇARPMASI AYIRICI  TANI</vt:lpstr>
      <vt:lpstr>Tedavi</vt:lpstr>
      <vt:lpstr>SOĞUTMA</vt:lpstr>
      <vt:lpstr>Komplikasyonlar</vt:lpstr>
      <vt:lpstr>Yatış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SICAK  ÇARPMASI</dc:title>
  <dc:creator>Merve Donercark</dc:creator>
  <cp:lastModifiedBy>Merve Donercark</cp:lastModifiedBy>
  <cp:revision>1</cp:revision>
  <dcterms:created xsi:type="dcterms:W3CDTF">2017-04-02T21:18:47Z</dcterms:created>
  <dcterms:modified xsi:type="dcterms:W3CDTF">2017-04-02T21:26:14Z</dcterms:modified>
</cp:coreProperties>
</file>