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12192000" cy="6858000"/>
  <p:notesSz cx="6858000" cy="9144000"/>
  <p:photoAlbum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B4568-7827-4480-91BB-267A51B9C152}" type="datetimeFigureOut">
              <a:rPr lang="tr-TR" smtClean="0"/>
              <a:t>3.4.2017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C559-BC7D-439A-A305-CBBA4D82F6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9302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B4568-7827-4480-91BB-267A51B9C152}" type="datetimeFigureOut">
              <a:rPr lang="tr-TR" smtClean="0"/>
              <a:t>3.4.2017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C559-BC7D-439A-A305-CBBA4D82F6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066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B4568-7827-4480-91BB-267A51B9C152}" type="datetimeFigureOut">
              <a:rPr lang="tr-TR" smtClean="0"/>
              <a:t>3.4.2017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C559-BC7D-439A-A305-CBBA4D82F6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5270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B4568-7827-4480-91BB-267A51B9C152}" type="datetimeFigureOut">
              <a:rPr lang="tr-TR" smtClean="0"/>
              <a:t>3.4.2017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C559-BC7D-439A-A305-CBBA4D82F6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5027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B4568-7827-4480-91BB-267A51B9C152}" type="datetimeFigureOut">
              <a:rPr lang="tr-TR" smtClean="0"/>
              <a:t>3.4.2017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C559-BC7D-439A-A305-CBBA4D82F6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7214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B4568-7827-4480-91BB-267A51B9C152}" type="datetimeFigureOut">
              <a:rPr lang="tr-TR" smtClean="0"/>
              <a:t>3.4.2017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C559-BC7D-439A-A305-CBBA4D82F6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892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B4568-7827-4480-91BB-267A51B9C152}" type="datetimeFigureOut">
              <a:rPr lang="tr-TR" smtClean="0"/>
              <a:t>3.4.2017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C559-BC7D-439A-A305-CBBA4D82F6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5038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B4568-7827-4480-91BB-267A51B9C152}" type="datetimeFigureOut">
              <a:rPr lang="tr-TR" smtClean="0"/>
              <a:t>3.4.2017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C559-BC7D-439A-A305-CBBA4D82F6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4976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B4568-7827-4480-91BB-267A51B9C152}" type="datetimeFigureOut">
              <a:rPr lang="tr-TR" smtClean="0"/>
              <a:t>3.4.2017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C559-BC7D-439A-A305-CBBA4D82F6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7401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B4568-7827-4480-91BB-267A51B9C152}" type="datetimeFigureOut">
              <a:rPr lang="tr-TR" smtClean="0"/>
              <a:t>3.4.2017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C559-BC7D-439A-A305-CBBA4D82F6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5382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B4568-7827-4480-91BB-267A51B9C152}" type="datetimeFigureOut">
              <a:rPr lang="tr-TR" smtClean="0"/>
              <a:t>3.4.2017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C559-BC7D-439A-A305-CBBA4D82F6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8354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B4568-7827-4480-91BB-267A51B9C152}" type="datetimeFigureOut">
              <a:rPr lang="tr-TR" smtClean="0"/>
              <a:t>3.4.2017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EC559-BC7D-439A-A305-CBBA4D82F6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40788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5034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5055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4498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4979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9015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9999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8958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0232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2846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6629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490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9373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789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10711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91292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9767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51585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08694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65355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37961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11212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5290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28320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57041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52223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8618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9893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9464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7349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3187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7092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4148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6348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Geniş ekran</PresentationFormat>
  <Paragraphs>0</Paragraphs>
  <Slides>33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Merve Donercark</dc:creator>
  <cp:lastModifiedBy>Merve Donercark</cp:lastModifiedBy>
  <cp:revision>1</cp:revision>
  <dcterms:created xsi:type="dcterms:W3CDTF">2017-04-02T22:28:41Z</dcterms:created>
  <dcterms:modified xsi:type="dcterms:W3CDTF">2017-04-02T22:28:54Z</dcterms:modified>
</cp:coreProperties>
</file>