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57" r:id="rId11"/>
    <p:sldId id="258" r:id="rId12"/>
    <p:sldId id="276" r:id="rId13"/>
    <p:sldId id="259" r:id="rId14"/>
    <p:sldId id="260" r:id="rId15"/>
    <p:sldId id="261" r:id="rId16"/>
    <p:sldId id="265" r:id="rId17"/>
    <p:sldId id="262" r:id="rId18"/>
    <p:sldId id="275" r:id="rId19"/>
    <p:sldId id="268" r:id="rId20"/>
    <p:sldId id="280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301B-8F46-43D8-AF7C-0364D3766ACC}" type="datetimeFigureOut">
              <a:rPr lang="tr-TR" smtClean="0"/>
              <a:pPr/>
              <a:t>3.4.2017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9F312DF-D3E9-442E-9911-059477BB17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301B-8F46-43D8-AF7C-0364D3766ACC}" type="datetimeFigureOut">
              <a:rPr lang="tr-TR" smtClean="0"/>
              <a:pPr/>
              <a:t>3.4.2017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12DF-D3E9-442E-9911-059477BB17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301B-8F46-43D8-AF7C-0364D3766ACC}" type="datetimeFigureOut">
              <a:rPr lang="tr-TR" smtClean="0"/>
              <a:pPr/>
              <a:t>3.4.2017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12DF-D3E9-442E-9911-059477BB17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301B-8F46-43D8-AF7C-0364D3766ACC}" type="datetimeFigureOut">
              <a:rPr lang="tr-TR" smtClean="0"/>
              <a:pPr/>
              <a:t>3.4.2017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12DF-D3E9-442E-9911-059477BB17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301B-8F46-43D8-AF7C-0364D3766ACC}" type="datetimeFigureOut">
              <a:rPr lang="tr-TR" smtClean="0"/>
              <a:pPr/>
              <a:t>3.4.2017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F312DF-D3E9-442E-9911-059477BB17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301B-8F46-43D8-AF7C-0364D3766ACC}" type="datetimeFigureOut">
              <a:rPr lang="tr-TR" smtClean="0"/>
              <a:pPr/>
              <a:t>3.4.2017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12DF-D3E9-442E-9911-059477BB17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301B-8F46-43D8-AF7C-0364D3766ACC}" type="datetimeFigureOut">
              <a:rPr lang="tr-TR" smtClean="0"/>
              <a:pPr/>
              <a:t>3.4.2017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12DF-D3E9-442E-9911-059477BB17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301B-8F46-43D8-AF7C-0364D3766ACC}" type="datetimeFigureOut">
              <a:rPr lang="tr-TR" smtClean="0"/>
              <a:pPr/>
              <a:t>3.4.2017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12DF-D3E9-442E-9911-059477BB17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301B-8F46-43D8-AF7C-0364D3766ACC}" type="datetimeFigureOut">
              <a:rPr lang="tr-TR" smtClean="0"/>
              <a:pPr/>
              <a:t>3.4.2017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12DF-D3E9-442E-9911-059477BB17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301B-8F46-43D8-AF7C-0364D3766ACC}" type="datetimeFigureOut">
              <a:rPr lang="tr-TR" smtClean="0"/>
              <a:pPr/>
              <a:t>3.4.2017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12DF-D3E9-442E-9911-059477BB17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301B-8F46-43D8-AF7C-0364D3766ACC}" type="datetimeFigureOut">
              <a:rPr lang="tr-TR" smtClean="0"/>
              <a:pPr/>
              <a:t>3.4.2017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F312DF-D3E9-442E-9911-059477BB17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3B301B-8F46-43D8-AF7C-0364D3766ACC}" type="datetimeFigureOut">
              <a:rPr lang="tr-TR" smtClean="0"/>
              <a:pPr/>
              <a:t>3.4.2017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9F312DF-D3E9-442E-9911-059477BB178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1772816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BONZAİ’YE HAYIR</a:t>
            </a:r>
            <a:endParaRPr lang="tr-T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323528" y="3717032"/>
            <a:ext cx="4629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dirty="0" smtClean="0">
                <a:latin typeface="Arial Black" pitchFamily="34" charset="0"/>
              </a:rPr>
              <a:t>Dr. </a:t>
            </a:r>
            <a:r>
              <a:rPr lang="tr-TR" sz="2800" b="1" dirty="0" err="1" smtClean="0">
                <a:latin typeface="Arial Black" pitchFamily="34" charset="0"/>
              </a:rPr>
              <a:t>Ülkümen</a:t>
            </a:r>
            <a:r>
              <a:rPr lang="tr-TR" sz="2800" b="1" dirty="0" smtClean="0">
                <a:latin typeface="Arial Black" pitchFamily="34" charset="0"/>
              </a:rPr>
              <a:t> RODOPLU</a:t>
            </a:r>
            <a:endParaRPr lang="tr-TR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51520" y="1844824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ASRIN  TEHLİKESİ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GENÇLİĞİNİZİ YAŞAMADAN ÖLDÜRÜR 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1556792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r-TR" sz="4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Sentetik CANNABİNOİD;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r-TR" sz="4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Kimyasal Uyuşturucu.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026" name="AutoShape 2" descr="data:image/jpeg;base64,/9j/4AAQSkZJRgABAQAAAQABAAD/2wCEAAkGBxQSEhUTExQWFhUVGBYXFRUYGBcZFxYcFxgXFxgXFxUYHyggGBolHBQUITEhJSkrLi4uFx8zODMsNygtLiwBCgoKDg0OGhAQGiwkICQsNCwsLCwsLDUsLCwsLCwsLCwsLCwsLCwsLCwsLCwsLCwsLCwsLCwsLCssLDYsLCwsLP/AABEIAJ8BPQMBIgACEQEDEQH/xAAcAAABBQEBAQAAAAAAAAAAAAAAAgMEBQYHAQj/xABHEAABAwEEBQgFCgQGAgMAAAABAAIRAwQSITEFQVFhcQYTIoGRobHRFDJSksEHIzNCYnKisuHwU3OC0hUkNEPC8RaTY4Oj/8QAGgEBAAMBAQEAAAAAAAAAAAAAAAECAwQFBv/EACsRAAICAQMCBAYDAQAAAAAAAAABAhEDBCExEkEiUWFxBRMUIzJCM4GRFf/aAAwDAQACEQMRAD8A7ihCEAIQhAJfkVBNP7Tu2PCFOfkVX33+y33j/aqslHraI3ni5x8SlimNg7EgX/sjtPkvYd7Q90+aICmOwC9vFMikfbPY34he819p3b5BSB28UkuKadRGGfvO80cw32R4oB01I196aqVxHrDtXopNGTQOoJSEDbrU32uyT4JPpY2P913knSUkqQI9IJya7uHiUk1n+wetw+EpTMhwC9QDQfUmYaMvrHfu3r29U2tHvHyS5XkoBlxq4dNuP2TsJ1u3L24/XUPUG/GUp5xbx+BSiUA3zbtdR/4R4BeGh9qof/sf8CE5K8lAN+it+0eL3nxKPRGey3sCclBKtQsQ2i0ZNA4AL2o7ongfBekput6ruB8FFEWKoO6LfujwCXeKbpiABuHgvUJFXivLxXi8lQBV4rwuKTKJQEuwHpjr8Faqo0f646/BW6AEIQgBCEIAQhCAEIQgEuyUPapj8iq/mcc3dqqyR0ITXNY5u94rx1LLF3vO80QHSvE0aQ3+87Yd695kbO8oQKfq4oTfMN2Becw32R2BSByV4TvTfMtn1R2Dck1KTYPRGR1BSBZqDaO0Jt1oZ7bfeCVzbdg7AvLg2DsQDLbZTAHzjMvab5pP+I0v4tP32+akBN2cQ0cEAj0+n/Eb7wXhttP2wpCJQER9raS2CTjj0XbDuSvSm/a9x/knyV4pogZFqb9r3H+S9NoGx3uP8l6T0h913i1QNPaZZZafOPxJwY0ZuOzhtKAmekj2X+67yXgtQOIa8/0lcj0xystNZ0ioabQZAabo8z1p3RfLi0UYl3OMGFx+fU4YqLss4s6v6T9h/YPNNVbQ4ggU6mIOpsfmVFoXl3ZbRALuafldflO54w7YWnlSU4I/pJH+2/8AD/cj0k/w3/g/uUhEoLIlO2FwwpVMyMTT1YH669Nof/Bd71P+5Ksh6P8AU/8AO5PISRvSKn8F3v0/NIdaKuqj21GjwBUtCUBOhrVUdWuuphsCSb4dEgxgBjkVpFn9E/6h33Wjuer9QSeoQhACEIQAhCEAIQhAJeMCq3mGz6oVk84FVZrYnA9QlRQFcw32Qi41uMAb14K42O913kvHVRhnn7LvJAL51u0doXvODaO0KJaNJUWevUa2cpTH+M2c/XaeAJ+CJWUeSK5ZZXxtHakyoLLfQMm83V9U79yUy00fap/hU0T1x8yXOPUfgioMDwKjh1I5Gn2tShSYcg3qj4ITaHBkF4U2+zt9nxXnozdh7XeaEjgTdA9EJJs7fte8/wA14LMBkXD+p3mhA8UJn0ce0/3ikU6EgS98wPrfogH14U16Of4j+1v9qSbOf4j/AP8AP+1SBbvWHA+LVzD5QdI89ahSYZZSAGGUu6T/AAaOpbHT1vfSIYx5vHEucG4N2NAAlxMYnAQVzB9QUKrw/EOMtJ17etZTyJbG2LE5OyT6BIA/fBNW7RfRlol2wfFSHaTEYFRKlUubea664SBsdrxHx/6WLyvsdUcCbqRnLbQez1mEdWHdhC3PyZaRqC82u94oXfm5fUgOkCG3XYNidyqvSDIDRfmBAEy46gNuSf01aLVY2B77OWg4BxLSwHVN0mDuMK8Mk5cIpkwwh+TOh6W05ZaAHTq1KhBLKNJ9Z9V8bGtdgMRiYCZ5J6RqWvnXVrPWswa5oph9WteeCDJMkZQMhrXJtDcs6lmqGrzVKo9zS0vIIqGccXg4jLCNQAiEnSnLi1186pY0iCylLAcZmZLvxfr0qqOFrfY70LG3UXjhUqDPg5BsTdtT/wBtX+5cs+TTTduLmsDS+y5E1MAwf/E+Jcfs4jhmutAzkoBGNhb7VT/21f7k3TsovOF6pAux87V1jH6ymlNUvWfxH5QhI/omyNbVDhekgzL3mcIxBOK0CptHfSDr8FcoyUCEIUAEIQgBCEIAQhCARW9U8D4KhslXEglXdsdFN52Nd4FZixmQMcVePDQJekNLU6DZecZwaMXO3ALP2rTdWocRzbfq0gem7e92EDcFktOWi0ULQSXMc5uGOw5Rq19SgN5UVYIc0TABIgzAxx1k6yud5orZkZNLnlvDg0Npo3iXVXCfZETuHBe2Espva8uxx6IBAEgjrjcqWyaSD9cbjgfip1mLXCTUa3GI1/hC2WbE1XUeZLSamEr6GXrtI3g43wybojpSQBqA39kHakv0kG3bplsHCOl16p3k9QUWhoy9i17D1r1+inTAewn7yovkv9iJfPXMSwqaSY7ItzE3hqicAN4xMjNRXaTZBMgwcBcxdvnIY7ewpg6Hq7GngUg6Fq+z3qyWNcSKueV8xHXaZiLtOMOlLjidcAakM08RmHdT3BMHRFT2Uh2h6ns+C1vH5lLy+pa2HTt8uA52Q0ui+STGwRLjuClVdMFgBNXBzQ5pgkOB2YZ7RuWYOiqjTMY6oI+B4pdZroDXBwaCbrTMAnOJ2qqhctnsXeaUY8OzRt5TN1v/AAqVS0w66SBIbnhlhPSGrisnY7M2bzjABEcevDDPsVo4Nwhz7l26btTAgCOk2AJJOMHzVMip0i+PPNrdlh/5IcYax0EDBxxJmACAZyKeo8oCZ6DcNlQHHZAk6xqVDRsTWgmIGJiS3VGDiDiBPC8ThhELS1pdVlrHHcQYf9kNIyjHrJOuAT6tkWWaUacmP6b04LRWbTAANJriRMuElszq+qqLTujBVZBz1L2noV9nqNq83zbHdEguvPJP1nvdBJkYADbkrt1CRK4pyakfQ4emUNuDkrbY6m/m3txaYJ+IVq+uTTL4dcbAL4N0EmAC7IErdHQ9Bz776THOGtzQVeUnMNN1FzWupOEGnAuwc+jkrRlBvcmXWoujnfIjlPZ7PWJrtPSgMq5innJLcxOHS1Ddiun2qq2o0gw5rwZBgtcD4grlPKzkM+jNWzTUo5lmdRn94HbxzVVyc5XVrKAyb9L2HZt+476vDLguxbKkcEm27ZccreRDqZNWzAup5mlm5m277Td2Y3r35OdG2es2o6pSD6lN7YJxbBGHRJiZa7GFr9AcoqNrb82+HgAupkQ5vmJ1hZ3lzpE2J7XWa6yrXBNVwbiQyLpg4T03YxJjcgN260tpsvPLWNAzc4AAccAqil8ptmbXbSF51ImH1vqtOogZubtPZK47bbdUrOmrUc86rxJ90ZDqV3oHkjaLQQS3mqet7xGH2WZnuCm7K0fRDXAgEEEEAgjIg4ggpmh6z/vf8Wql5MaMZSoNoB9UhggE1Xgkf0kAAagMgrf0Bup1Qa/pH48ZJUcAstHfSDr8Fcqg0VZi2qDzjzng4tIy4T3q/UEghCEAIQhACEIQAhCEA1aGSxwORBB6wuOcnHWl9sFMveWUHnnJPRhpIAMZk4Lstb1TwPgucaZqup1XtYSy9BddwJJaMSduARxstGfTZRfKCz5+9ta2ez9FlWWC8LwymOtaHT1pLmzUMkZHWYyTWjyCxlNj2EXg5wf0DMyQHZHtXn6heI9DDNqCI1nsBDZIOyM8tysG6JpubfBEkY4/DUrLQDxUe5tRjm4k7REYkOGeMqyt2gGOi5g493Ys4wb3qy7zebow9osTmYMc4DZe+Ahe0rVamCBUfGwHyxVvatCVTJbJumAfd1H7wUPnqtMkVaRE5S0jLDWqq1yqNH0y8mMf4vWnpXved8ZU2y6WqfVcZ2GY96T4JTbfRJbeDmSJ6QwO8Eakt9NkksII1ELX5s4rZ2cstHgnzCiay3WiJEfh8Yw608bTXaMSMpjo4TuOfVKRY6TowdO4ifJM6VotLmlwIIABM7DsI3qVq5Lsjml8Lxt7Sa/sfZptwzGW4+LpCcbpxuwSN4M7jF34qmbTaMnkKNUaSY56Osqfq0/1K/8AIfbI/wDDSUtJ0zIcyJ4Obr9bCesJ1zaTPnBjOWJOzBpBI24SMsgFlGWZ84VWn+ofFPc1UAGM8C34Ky1eP1RlL4TmXDTLarUdWN1gicSJA6zkAMf+0qnzVnLgCKtYYGD0ae0F3tZ4DH7qqbNXrU3S1oMiDeaSCJnHsC9oVi2QWAkyTIEyTJxzzUZdYmqjwa6b4S4Pqybsz/KmtUfXvEuc5lx7JODY1NGQmNUK9sXKSnUENcJGYdgR2qu5TaV5t7A1jJLJOAw6ThAMSduO1Zm1aYe7MN7D5rJRc1fY9LqjHajZWjlBTYT02zsBvHuCjO5XMGQdxOErB16zswR3fFRX1XHN3f5LVYV3M5Zn2Nhb+X1cfRNpt3uvOnqwCsNNcnadqaypAoWh7WufcF6m4mL2EjEE5+Oa5u8jatHaeVlQ2elSpktc1l2pU+sdUN2YAY5rphGlSOPI7dsXpaz0bFUHM1qnPsxlsGJzbUmAOHCVpdE2eyaSJrPa51VsB7HPcLo+qQ1pi6cctcrndksr6rwym1z3uya0STtPmSug8nOQFopkVXWjmHwQBTAc4Tqc4m7swg9y0oys1Wj9A0aX0VGmw7QAXe8cU/pDSVGziatVrOJF48G5nqC5NpbS1tY99GrXqhzCWuAcR1i7GBEEbiqQS50CXPPFzj8SrJ0QdNq/KcG1qYos+aD285UqesWSL11oywJxOzIZrroK+fNB8ia9Yg1RzNM5l3rkbqer+qOtdw0cajaTGtuODWhoLnODjdEdIhpxwR2QXmjvXHX4K4Wc0TaX8+1jmAS1xkPnLDW0aytGoJBCEIAQhCAEIQgBCEICFpmoW2es5pginUIOwhhIK5FZtI87SbVmS9oJJOM5Getdc05/pq8/wqn5CvnvR9ou0w2nTkCcSLx6zCq5qJeOJz4JGkavOkEgiMARjH3hqPWixMLc8RtAPeNSbaaxMNZBg6owwnPqS6Gj7Ve6N2N77vYW5LjyRlJ2kd0JKKptG50RWplvRcI14j9hSrVpK42WvE7JBnqWWpaHcWy5wDtgN78cAqqr0XMPSD2nbmO9YSco9qNIxhN7OzYf+SG6WOZnBDm4SZGJ7G9imUdL0HvLr4acoPRJkszOI+plhh2rn9G0OBzvcM+sHzUoWlrhDxB25HvUxyzXqWlgh7G1t2j7PUi9TYTALnMvYwReAuZmah1RgNiqzYgx9SnBADqZ1SJYCchiqajQLTep1XNOoz+5VjZbSTznPOcXOA6YjYW4jDxSWZPsVWKUVs7LCxsN5zRm2ezNuW2W9qRbwH3HRm3yTNGhU6ZbVp1JuuEyx3RiBByEDUUWSo5wh1MscC4xmMXE4HXqXO3SLRuyOKRE4KtrUw6cO5XFYKNVI3eCq+DZMqjQwyT1FpG1PkDZ4J1jexUTNGMsdG3uTvpEYfGOvAhPx+ykc2Ng6vJGQjF8pw51WXk4NF3tOSztQQVp+VYiq3e2eGJVNZaYdUYHZXhO8DEjsC9LC/AjhyrxNkmz6LaAC8S8gG77M5YHXGO6YTWkbK1wyxETGrAjyV09pN4n1pJcZGEGJM8CetU1Wo7E6nExjMxmQexdCe5yvizP1aUEhWfJfQvplfmr1wBpe50SYaWjAbZcFCtnrLV/JJSLrbUAEn0aqQN4fSI8FoikuDo+gNC0bKy7RYBPrOOL3n7TszwyGqEvTGnrPZRNao1pOTc3ngwYrn/KL5QKpLqdmaaQBIc94HOgiQQGmQyDhjJ4LEuc575N573ne5zj4uKuZHU9F26w6StFT/LAva1pDqoaS8Axg2SBEt7VpqNjp0hFNjGD7DWt8Auacm+T1voONqp02sLGPIFUmXi6ejcbjqGBLcQqi38r7ZWma5aDqpgMHUW9LvUg6rpPS9Gzi9VqBg1AnpO3BuZKl/J/ymFtFcNYWtpuZdn1nBwOJAy9XJcHpUn1XwA6o93Fzj8Suu/JdyadQbVNoa29UDC1hhxZdvSSdRN7IbEbYOlaM/1Q3Uz3u/RaNZnQlhpsrBzQQYI9Zx1HCCYjctMoAIQhACEIQAhCEAIQhAQ9M/6et/LqflK4polg5ocT4rtmlvoKv8t/5SuHaKqdAjY498Kt+Nexol9tv1Q854FRnBw8PJTaTgq+oemzifylWFN0q8uTOL2JdNyfBBGOPHyKjUgnmMI1yq1fJa/Ii2jRlN2N2OGH6KvqaJeMGOBGoOj/AK68FduO39O1NCpgFhPTwlxt7G+PUZF6+5m61JzDi0sOGXq9hzGGpO0ar/Zvfd/tV8TOBTT7EwmYg7sO0Lnnp5e51R1Me+xGsVqaTE47Dgew4q6e0nJQRQY4BtQNdsJwI69XanRZCGh1Kq6JOEh4w35jrK5Z46RoppvYTUnWFDrsB1J2q6qM7ruojwlRn2l2tvY4fGFnWxqhgsg6042nrnxR6VGYeOonvC9bbmTF7HYVCiyzZIDDtSXUYxkHgkG3NH6J2nUDhgO1VkSjF8rn/Ot3M+JVFZa12qx2oEcMcJ71f8svpmxh82PzOWZqBejg/BHJl/Jmmr2jAyJjIZA6hJOAAwKqqtZxiQOiCMOM5dcKNS0gYhwJ3+aatNrLsAIBz/fUulI46d0RbXVvOJW0+Rhw9PecooPx/rprDmnvCm6MvMJcwkGIJBLYGBOI1YKbJcb2Om8t+RbLVbG1qVWmwPb880QX3m/Wa0a3NwJOtuuVbaE5O2eyCaTBe11HYvP9RyG4QudaDtD7NXbUIvEtIgHF16MJ6h2hT9L/ACjvMts9O4PbqQXb4YMB1kq8JWZTh0s6VbdIUqLb9Wo2m3a9waDuE5rFaD5EWKoOfD3VqbnPLBixgAcQGxg4xEY7MlzS2W19V16q9z3HW4yeA2DcFs+TfKN+jrK5tahVN6oXUpFwYtBIJdiMQTkcytU/MyZ0GyWClQF2jTbTGwAY8TmkaN5QUG2ttnLwatQOAGtpaLwDiMMQDHBcp0zy4tNokBwpMP1acg8C849kKf8AJnZW+l06r3AEHoNzc4ult47Bic85STFHfdEH50dfgtAs9of6UcD4LQqpIIQhACEIQAhCEAIQhARNK/Q1f5b/AMpXCNGnFw4d2C7rpoxZ6x2Uqn5SvnXSDngnm23iTluOMrGbqcWdOJXimi2tNT5xgBH1j3fqrChW2qh0Fo2u596qLoxwAHDitA6wPbjmN3ktbs56RKoPBUpjlX03bVIYd/xUglsdh2rx7QcwPj2pptSEq+CoAl9Eap8UgB3H97088pkOSibG7S6BMRn4LJ8lAectBBgkNEgwfrawtdbHRTefsu8CspSHMUG1WNIdUd0gZ+3djdgsp7cm2PdE7k9pqtecx1RxgAic8DiJzIyzVzVtl71mtO+I8Fh222re6Iuz7LQHH4lPejWipiQ8/eMfmIXN0xarpOtpp31UX9utdFgJBg7AfNQaelabsDVaNz8PzCCoDdBP+s5re0n99akUeS9Nx6b3nhDfGVX6a/Qs88YrmycLMHQQGuGotj/gcFKbZrvqPc3aP0KasegLPTMtpgkayST3lWhfs6lV6SXaRX6uL7GT5R2B73Al143YAAIOBOZ7VQDRVVxhtMnhkOtdLvfvL95oDsMMF0Y4TiqZhPIm7o55Q5L2l59SPvGFcUeRBJF+oOAHxK1bX4z++9O84tekzc32M7Q5J2dnrNc7iTHY1QeUdNlOk8UwGgNAwEYuMfFa+8sTyndzjmsH+5UA6pj4hUmuEWg+WyNWa5tOk45i6e0Bw8Aoen7K3nq7ttxwOoXonDrWi5TWcC9AgQ0jqw8AVRW2WUzUzLixvARMyfuYb42QtcEbbRTUPZMj6JdUpG/TIBOsAXhGOBIMdSVpHStaoRfqOMEOg4iRuW20VYaLqDXQ0giekASqTS9OkZhrBGMx5LojjbfJyua8jO6donnMzEZZDXqyGpN6NtpouBDS46gDn3GVIr3XHEzAwwG5PWItbiBlxB7lZw3sjqOsfJ5aHOtNKS4BzHEsJMCWEwRlI4Lqq4/8l9p5y003AjKoOENP6LsCxezNAQhCAEIQgBCEIAQhCAg6c/01f+VU/IVxKhRu2lp1E3eu7/0u26c/01f+VU/IVxfSbebtNM6iaZ8AVjl7HTp+Gi9azcnGjYpZpI5paHORnUQcx5pLrI3GJUksGeteyNiAhOsROWPDPsUV+GBCtym6rwR0xI3+ZSyUQH0xvHA/BILCMoPcnLVa6DcXVWN3T5KotHKWztkBxd90I5IlQk+xI0q4808a7pUitZ6bn0qD2hwNImD9g025cHFZyryjZWc2k1h6bmNkxrcNSttLWyNJUGjAFjhH378Dta1cmd21R26ePSnZmKI5uswZXal09ZLStUzJZzlIy5Xqx7QeO5yvqdXDGfgtcD2M9Ut0x50kHYkNA2Rw8skF2C8aVucw8GbHdo+ISXNcNU8MUgOSyVFE2eNq9qUClB23HivIHD97FFE2eBLlII3hBJUUTZ5aH3Wk7AT3LJURfttIfwwX/vrDVodKVYpneQP31SqPkwL9or1NgDR2+TQqcyNFtBltp1l5uMYgiepVdjszatC49pIc1p17BBBGsEK50niydhH770xycpkUXkzAe4DdjgtcO02jLP8Axp+pVWSxsoyWueDjgXEjqBGGpQrdDQcXEuOuMgDGQ4qz0lVxORVJaHkwCZwPecty7kqOJNshNMO4bdwnHrhDGB3rd0D4JM9I9fklVWQG7VWRZHTPkepRXpkRB53Vn0Inu2Lti498l1IMtFBmu48niWknvK7CuVu3ZtVAhCEAIQhACEIQAhCEBC02P8vW/lVPyFcX5RV2vFOowyC0DeCDMHYcAu0aZfFnrHZTqHsaVwl0VACIAdBnVkZMfvJY5Tp0yts2b7dSDQXVGiQDmNeOSrLTyls7f9yfuiVT2HkgyqBUdVfD8QAAIxOEmVb0OSdmaMWF33nE9wgKfEyrUFyQa/LWkDDWOdxgKPU5S2l7rtKiCDHSDXvHbELS0NGUqf0dJjTuaPHNSG8FPTLzI6odkY+pS0lUMA3W7eiyeqSQEkclbQ/6a0xwvO8gFsy0oAToQ+ZIytHkZZ2kB9R7ydUhs9gJ71Z2bk9ZaeVFp3ul35ifBWxZswSHmM1KiirnJ9yHbKTfmmtYxo5xphrQPVBdqH2Vl9IDnNKtGV0s/Cy+tXdmozcXO1eyR/yWU0Z09I1XbDU7oZ8VzzV5KOrE6xNiuWdH50HU9g7iR5Jej3zTYfst8FJ5Z0+jSdsLh2gH4FOcmWNdZ23hkXD8R+BCnTum0TqFcUxq8lAKwr6NbPRPUfNQXUC0wV1HGDZCWTvQAvXb1BajxEpMDeO9ePBG9CBRevb6ZFSUoBSCs5QWiGtGyXdg/VMckacUC7W97j2dH4FQuU9bFw2NA7c+4q50TSuUabdjRPE4nvKyirkzWe0UiRa2EscMMvDHJU+jq7hzzcbt1rgPtOw/4kq6u5qPZrNcs06y507w0x8D2rSEfuIynL7bRnao1mSVAquHR7T19L4qbbG6upVloPTjZI7MPgu5nGhtzhfPcrPRNk52oCR0W4nfGXeq+hTl3DH4HxWssDQxoaBBzO+ccSsMjo2xxtmz+T8/52nwf+UrrK5F8nzv89T+7U/IV11YI0lyCEIUlQQhCA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7" name="Picture 3" descr="C:\Users\AngryCockroach\Desktop\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597" y="1196752"/>
            <a:ext cx="725480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" y="1628800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8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Etkileri</a:t>
            </a:r>
          </a:p>
        </p:txBody>
      </p:sp>
      <p:sp>
        <p:nvSpPr>
          <p:cNvPr id="3" name="2 Dikdörtgen"/>
          <p:cNvSpPr/>
          <p:nvPr/>
        </p:nvSpPr>
        <p:spPr>
          <a:xfrm>
            <a:off x="179512" y="3356992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tr-TR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Bir tek kullanımda bile kısa süreli beyin</a:t>
            </a:r>
            <a:r>
              <a:rPr kumimoji="0" lang="tr-TR" sz="320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hasarı</a:t>
            </a:r>
            <a:endParaRPr kumimoji="0" lang="tr-TR" sz="32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Ani kalp durması</a:t>
            </a:r>
            <a:endParaRPr kumimoji="0" lang="tr-TR" sz="32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Kan basıncında ve nabızda artış</a:t>
            </a:r>
            <a:endParaRPr kumimoji="0" lang="tr-TR" sz="32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Göz kızarıklığı</a:t>
            </a:r>
            <a:endParaRPr kumimoji="0" lang="tr-TR" sz="32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Açlık hissi</a:t>
            </a: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" y="1628800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8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Etkileri</a:t>
            </a:r>
          </a:p>
        </p:txBody>
      </p:sp>
      <p:sp>
        <p:nvSpPr>
          <p:cNvPr id="3" name="2 Dikdörtgen"/>
          <p:cNvSpPr/>
          <p:nvPr/>
        </p:nvSpPr>
        <p:spPr>
          <a:xfrm>
            <a:off x="0" y="335699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Nerede olduğunu,nereden</a:t>
            </a:r>
            <a:r>
              <a:rPr kumimoji="0" lang="tr-TR" sz="280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geldiğini anımsayamama 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tr-TR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örlük</a:t>
            </a:r>
            <a:endParaRPr kumimoji="0" lang="tr-TR" sz="28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 Felç tablosu</a:t>
            </a:r>
            <a:endParaRPr kumimoji="0" lang="tr-TR" sz="28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tr-TR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Şizofreni benzeri tablo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tr-TR" sz="280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İntihar eğilimi</a:t>
            </a:r>
            <a:endParaRPr kumimoji="0" lang="tr-TR" sz="28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16288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Bunlara Dikkat !</a:t>
            </a:r>
          </a:p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Çocuğunuz, yakınınız veya arkadaşınızın;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0" y="357301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Ani kilo kaybı</a:t>
            </a:r>
          </a:p>
          <a:p>
            <a:pPr algn="just">
              <a:buFontTx/>
              <a:buChar char="-"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Uyku düzeninin bozulması</a:t>
            </a:r>
          </a:p>
          <a:p>
            <a:pPr algn="just">
              <a:buFontTx/>
              <a:buChar char="-"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Göz çevresinde kızarıklık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16288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Bunlara Dikkat !</a:t>
            </a:r>
          </a:p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Çocuğunuz, yakınınız veya arkadaşınızın;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0" y="357301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tr-T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Donuk bakışlar olması</a:t>
            </a:r>
          </a:p>
          <a:p>
            <a:pPr algn="just">
              <a:buFontTx/>
              <a:buChar char="-"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Elde ve vücutta titreme olması</a:t>
            </a:r>
          </a:p>
          <a:p>
            <a:pPr algn="just">
              <a:buFontTx/>
              <a:buChar char="-"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Bulantı</a:t>
            </a:r>
          </a:p>
          <a:p>
            <a:pPr algn="just">
              <a:buFontTx/>
              <a:buChar char="-"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Karamsarlık duygusu yaşaması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51520" y="1700808"/>
            <a:ext cx="8892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 Yapalım?</a:t>
            </a:r>
            <a:endParaRPr lang="tr-TR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79512" y="3501008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Yatarak  ve  ayaktan psikoterapi ile desteklenmelidir.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51520" y="1700808"/>
            <a:ext cx="8892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 Yapalım?</a:t>
            </a:r>
            <a:endParaRPr lang="tr-TR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79512" y="3501008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Devlet Hastaneleri Psikiyatri Servislerine gitmesi gerekmektedir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51520" y="1916832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err="1">
                <a:latin typeface="Arial Black" pitchFamily="34" charset="0"/>
              </a:rPr>
              <a:t>Bonzai</a:t>
            </a:r>
            <a:r>
              <a:rPr lang="tr-TR" sz="3200" dirty="0">
                <a:latin typeface="Arial Black" pitchFamily="34" charset="0"/>
              </a:rPr>
              <a:t> Kullanan İnsanların Değişimi</a:t>
            </a:r>
          </a:p>
        </p:txBody>
      </p:sp>
      <p:sp>
        <p:nvSpPr>
          <p:cNvPr id="37890" name="AutoShape 2" descr="data:image/jpeg;base64,/9j/4AAQSkZJRgABAQAAAQABAAD/2wCEAAkGBxQTEhQUEhQUFhUXGBcYFxcYFRUXFxcXGBUWGBgYFBUYHCggGBolHBUXITEhJSkrLi4uFx8zODMsNygtLisBCgoKDg0OGxAQGiwcICQsLCwsLCwsLCwsLCwsLCwsLCwsLCwsLCwsLCwsLCwsLCwsLCwsLCwsLCwsLCwsLDQsLP/AABEIALEBHAMBIgACEQEDEQH/xAAbAAABBQEBAAAAAAAAAAAAAAAGAAIDBAUBB//EAEQQAAEDAQUECAMGBAQFBQAAAAEAAhEDBAUSITFBUWFxBhMigZGhsfAywdEzQlKCsuEjcpLxFENzoiQ0YrPCB1Njg8P/xAAYAQADAQEAAAAAAAAAAAAAAAABAgMABP/EACIRAQEAAgMBAAMAAwEAAAAAAAABAhEDITESEyJBMmGBUf/aAAwDAQACEQMRAD8A8+ankJjQpEqziQKS6sxhXE8hcIQY0JQurkLM5CQXSkFmIJLsLoCzOALicurMZCSdCQaszivXF9uz836HKnCu3EP+IZ+b9DkWGLFMFE0KUJk6cuJJIA5CS6mucsxQuSuY9igq1DsIHE/RDYyLBK4CsqpegGuu4ZzCqWa9jJxEkTllGvspfuG+KIQUlm071YeCt2asHDIymmUoasWEkgkmBwpqcuEIM4UxPKbCI7eftUiYxPSHJJdSRZwppTk1BnISIT4TmUidBKzIYSCsULI55hoJKtVLmqt1aPEfVLuDqs9JS1aDm6ghRIwNEV1JJFiSXUlmchXbi/5hn5v0OVOFduP/AJin+b9DkWoxYpWqJilCKTqSSY8rM5UdkViWu/6bTGpG4z5/KFjXvfVQvc1phoyOzTIid2visujWZPbEjgQPkltPMWjar+eTqI4D1n3koKd4OdkSBOh+pTHUabvgnv2d+1VWUnNJjYUmzJrTaCADOc+mqa20GCZ1/b91UquzPNdccve9bQ7WKVpPP+607uvw0zBGIeHgsSiNSV2nrnzW023oN33m2qN3AkSr8rz6zW40yIJA3iDHORpyRnddbEyZDuIiD3BPKSxfTV0JFMVwphTklmeftT00JwSqEuJy4ttnF3RIBOpUi4gDUoMaGEnLMlT0m4HCYmQY+S2aFjwNAG3Un73KM4TmXIZxj+mPQyo3kWx4t+nWi0MoNJY6Xv7WQ0G4d+Xcs2qye08uJiey45d5y81rVbmqB2LDJ1ndyUVss1UAve2T90ESBuIboTzUfrbo+NQywOxiAcX82vLcVFeN1idMJ/2n6Km6jOb60HcW/P6Leu20YgKTzjGx2jhwzzhNMrPCXCUKVaRaYIzTSET2u65Ef0u+RQ7aKJYSCIIXRhnMnPlh8oUl2ElQhFXbj+3Z+b9DlSV24/t2fm/Q5aNRi1SBRsKkCKThKGuk96uaXU2ZDCMR29qcgOQRHVqBoJJAA3oJ6RV2PfIOgg5a7ifEpbTYxjAiM5J2ZwBzCVNoJ+mae2mCJgxvOQ8zmrNmqRo13h6ZpLTyJ7LSGXZM75/daFus2QfpoHQSeyd4OsZLlna18Aug/hcIngr5shaCIyOUhxjPZBOXepXJSQKXhZCxxB3jzn6JzrIcIMfQbc0SVrv6xpBGfZ7i3FPr5qa0WDs4QMyRGWskgeaP2HwFOoJIbv8Af1UlZoByjLiPktm1XWWlx+KSQDvjKd2wnwWdabBG2TuEk+A070ZkGmfUdi1+k80T9E6hOIboB5gAYu+EKVZGUdxmVcui+OpfJBO+Ds5bVWFr0RIqCx2ttRrXNMgiVOnIakkuFEAC1PTQnpFHEoXUkGNRJcd3Qw1CMzkEPAIqFtDKRAOjcI5wM+ckKPLlqaV4sd3blioOrV8DDAHxHZ3e9iOrvutjBkJ4nNZvRi7Oqoj8Tu07v0HcEUWcCFD13YzSOlZx+EJ9Swsdq0eCsBPbmtobkD786F0qwJHZPAeEjavPrTY6lkqYKgBZwBmN7SNq91wBCnT+6G1LO5wHaZ2hy2o+J3VDt1PDgGkh247xqJVLpBdmJhc3VviWjfxGfgV24s6dNw0nCfEtBW8WZEfi0/mGvotLqlyx3NPMSktC+bH1dQgaHMcjs8VnyuyXc24rNXRK5cf27PzfocqZVy4/t2fm/Q5EKMGpxdCZKjtFUtzI7O8ZweI3I2p6YPSC+Aw4QMThpPwtO/iUJVbTJJcZJPvJS3i+XuMzn3eKrBoGep2D90h1ukxz/iOFuwE+ZG1EF3WEEZNc7jAE8pMrFuqzvqOEeMe4XpNy3YxrZOZ3lSzquE2xadyl3+VIPHPx2rQsdw1hlJA0EmcjsM6j6cBBVZqQGz0Wi2I2eP7KW15gDqFy1BGJum0D3IUltuqpilozBEHcAIHkfFGbW81DaaOWUo7P8PNbbYKzSJZIGk5wOWkrOqVT8JbhPc1vkMR55L06pTBGiwrzu5rvutJ8ENp5YaANvsxIn4u8H1zWJaKA2gouvQYJAkDvIj19ENWh+0EngR8zmFbGoZRd6J2/q6nVky136vllKNl5e+MiMj70R30btxq0QXGSCWk740J4wrSpWNVcXSuSnABNCfCa0J4UzkEoSCSzG1KmESfce/VatzN62rTZsMTymT5IfvGpmAOHv1RR0PZ/FDuYHINYJ/3Ln5HVxPTLLuC02AgISqXo4dijm/mBA4k6eqzbR0gtVHtPpkt2kEOjmFGadb0RikBQncV/urkYQtu2W00hJHen2Fm2ljVa8KeNjmnQtI8Qh2r0uaHRDe8rUsl8CoMwAeBQtgTHQGuKkBQc07Hub4VJ+S1qlfJ+whwd3OH1WNa6opVa7Af87EN0OzjxVm01M6s7B5NeY9QlJWX0noyC4aAg9zgD6+iGCiyo/GzDvaW+sesdyFCurivTk5Z2artyfbs/N+hyplXLk+3Z+b9DlWJC3BO2Pe76KGsHYTIB4tJnnhOQ8fBTjkq9re4NOTABqS5x74wj1WyKBukOVQnME6jLXuJ3hZVPMq7bqxe8k7SfCcstirimWkHfmPfySzwwr6MWck5ujhl/fuR/drIEFB3RKmOrLtocB3R+6MrJV1PcubP108UaVEe9Sr9OoDGfl+6pU7UxgGMwN6uUatN3wuDh72JZFomJ5HkYKjqdwPHM9wXSc9BHcutz3DkI8N6JlOu4D3Cya+emxa9djRm4gbpOvJZdrrsdk1wKGi0N33QETGYmfFed3kWhxideK9MvF0NO/ReXXhVGI71bicnKiD/Aow6GPOB4/wCqdNMhrv0QWwlGXQ2jk53EebWmPPzVp6n/AATlNTlyU5QEE8JjVIElMSaTmnpM1JOgE+AQyuoMm6zLTm/kvQuiVh/hYuEDxJJ/SO5ANGnL/LwXq3RojqmDgFy53p2cWLOrXdBIc8txA5iYk7TGcqrdV0tpmoXOxYg6MDQIcYznCDAiY4o8NnDhMAqpamAGMp9Ekys6jovHMrtmdF7MKRA7ySAJ7hotm9qmNsb8llWVwxE4mjnPHRWXvGIdoHl81lfmaDLbCGMqluA1DAZscDtcS4QSIGXE8CoaVa0MYXVG4cMQREzhGI5BoLcWmU57UXvsDC7MA79h7iF2t0eY5hHaz3mYW+utaSuHe9vLqdsNTG52rnR6IitlWKrh+JgPgWD5FZV7Xd1FUMO2q3zdHqr991h1jI/9uoP6XfuttLLo2nUADeB/8mk+TkOVRBPM+q1y/I8CfNjSPQLJr/E7mfVX4XPzIlcuP7dn5v0OVSFcuQfx2fm/Q5dEc4tCoX9UIplo+8QO4kN+fqrznACScveQA1WDftYuLWnSQcGswR8Z79BlxKXOtjOwpXZLjGkmOQWyLux0myM4YWkaYSNs6kk+QVCpThrjtAOe3WI8T5I+um76dSzWQj4era05aPAgg57x81LO9LceO9q3RmxllIg7SStllpZTAL/CNuyN5U1hs4DgzcI/3H6J963RiaXNnLYIk74O9St7Vwita77eBmKLAdOtqtYSOAgz4rOpXwWu7dMNGx9N0gcdASO4pVrmpVMLm1MDgAHS2oSYmCcJEntGRJBlaVOy0D1bGNdDG4ScPxR+MZDw0nhCaySejN26sbt32/rGgg4uP1TLzvhtJvadAHinXFZ2tLsLYbsGsd6yL4szXViXgEDSZgE6EgJdn1WJar2LyXdWS38T3sYD/W4D+6no3wMsTBhOUgg90tyUt52Br6TAyoxtRpcXFxYMWIjNuJpAIDY00cc8zOfWu4NpsZiZ1kn4MwQTOEx90ZxIy2J7Jre09361pZtJDz2dPTIoOp3aML8Qkvc0T+EA4vEw4RwR02x9VTE6x7CGqtB4FUyQGtqOAM4Q7DMgb8h7lDGluPYLszJc0HQkeZRzcTRTqPbnDsxJ2htMwN5h8flCELAzttPEev7I1sIlocNTVLhxGFzI7wB4BXl7c18axTSlMiRouSq7IAwpAo2qRId1ce3LmY8M0gp3N7LOZPvwScl6PxztVo0to1jIcSSvS7BTwgRkMLTG6RovPjDKYJ4nwbPzR3cVvbXph7DIADSeLQJ9Vy5bduDas9oI0UFqpOOwptF0KC3X3TYYnE7cMz4IL41l2fo7Vc+o91R2IxhGI4AODRlKmp3PVpVg9tR7mOEOYTLQd7ZzHJPbf5b/AJdT+h30U1HpHTJhxwn/AKgR6rdq3H/Tbokk5+wrr68CFRs1pa4b+K7WqwFrUrQT0odjttMD7pDneH1cPFZl4OPWUZ/+UeLmn5jxUVW2l1d9Q7T5FzYHg1K86/apcHf/AJtnzCEnaGZtIdh2+B5CFQr/ABFaIHxDiR4kj5rOqaA8PMZK/Fe3Pyzowq3cn27Pzfocqcq3cn27PzfocuhziyJPL1I18PUobvg/x89N/wCXXxARJv8AfvRYt62cF5J0hoy3SAfWO8JeTxsfQ3amkY52wRwz080Wf+n9ta+k6zvLpb2uz8Qa8lzXAHIlrvAOG5YV7sxtLxsgd5+W3geaxnV6lmripTcQ9pI0y3EEbQUk/aaV+vm7evWi0YarXREgTOU8fEFb9jrAtzyXl/Ru/wCrbKrxVDRhY2A0EfeOeZOaMbHaC10FRyli3HlK2Kt2gmWtbnt0Ta1lFNvE6mIHctCyvEZeio31Uhp2DSeOqWOiO3fV7J4+izLyf/E7h3xkVywXxZzINQiMoGXrmqdpvWi+sG0n4oInMGJyjzTao2xbfd+0AEHuIyTrBdTWOxkdy0KZ9/JUL1twYD7zS9ly1FC97SMTWjfPghzpjazSoFkBtSs6HCQS1mRIEcMIPNWLTelOk9r7QYBmBBdpBGQQdfl6G0VesiGTDBtDROZ4kknw3K2GLlzz6uv6iso0j3wRxd0FlMDQAHyj5nyQtdVllmKJ3d2qKbvBAAPH1M+g8U+N/bSWU/VdGRI7/HXzk966uwuK6WgC1ShRtUgSGdVsCWgbpjvH91UC0rNSlvcFPk8U4/UNsoYqYG5jvQhWP/TW8QOtoE5z1jeIIDXRygeKQzbnkcA/f3xQfZqjqVpYWGHNPpMjiCo4dyxbO/Nlj2nHqqzaQOjRPL1UVltwcGk5YmgxwIWhZrQBsCl/XVjVWvQrZFrW5b5+SrVabnACo36d63P8aCuVS1yPa/316zbvszacFkjeJMeB07lcvN/8GqdzHH/aV0YQsrpTeTadncCYLsvr5IIZX+gZr+0f5mjydKdaTiI5u9PoFXY+XA6drFHdkPNdpVZceB9QR800iNaDakFx4A+QVa0Miec+Ke12ZGwtHp+6e8yM9rR6fVNhdVPObjPV25Pt2fm/Q5UkWdCrsh7arhmZwAjIDCQXEcdB3rquUnblXgFidIq+FhjVxAHcTB8Z8AiG9KPVnLQ5t4DaOY+SCbwtGN7fwtk/MeqXO7NhEzgAaFNusgu44gZBnc2B3LKvinBeSMnEuB4Oz+fqpW2kh+PaJiNmz5qL/HNLw1wyDQzmCB5zp7meMsNbEvQq09XamzkHgt78iPQ+K9TtNMQHjYR4FeMPGGqyJEOZB00cMx72r2CwWjFTLTqPTYUOWd7NxX+N2wVweSsWui14IOh2IcNVzQCw58RITKtqtIjC6mQd1PtTG5z/AHuUo68La2al00nABzQ6DOecCNAdyqPummHy1oaARAAyB5b1lut1oGYqU+T6bmwd5Aa4d6r1L0rtkl9N5OuTvoIHgm0rcLIJKz4BzGSwq7OtfwZmeZ0VcW6o4Q8NAieySe7MKvbbybZ6D3u1JyG0nQBaRy55hHpvXDqzWD7jTPM5+kLKqU4DRw9+iruql7nPdm5xJPerLtnIe/VX86cvvbZuKpm5pORz8ey71at+762INk5iQ7mMIPog6xVYd3keP7wii6HDFVG6qY5ObiQk/Ybf1bgK4kCkuhMBNTwo2qQJBdlbN1GQPfH6LFWncVUEubOkeeXyUuX/ABU4/wDJK1wOKdACDy2+EIYNH/i6U/ecR3lpHqtttQ43j8U/2WdaASWVBqx4Mco9fkoYXTozm4MbmIqNDTn2TG8Q6R5PTK5q08sRIUNytwVhB7JJj8wEerUTVKIdMpFAw21VAZxFWWXtUGWSt1LmcT2dFasdy/iRZk2i86kTkEK31anVD2iTn7hEl+jtvaNG4Wjvkn0Q7bqYE8/LNHH0L4ia0iOJy7h+yio/G4fynxJKuYpgbo82z81QAIdPD0f+yMLa1bHh6xuP4ZGKDnBifr3Iqf0fpZQXDCSPiadu4jTv2oPccx7y9lGdkvACzh5zgCeL2Q3xIwpd2FzZVsuGlSdiqVSGzMENlw1gEO28lrWS94e0NpVD3YRrgAAJBgERwg8VlmpiOMkucfiIzaGzOFgkT8JyMTDpkELRokQDTYXn4Q51R7jkM5Y0tg4Z2BdUwuU/auO8mr0lvG8aVdrqby6kQJlwiHYZAkaAjI7dNqxGdGZGdUwSNGDQNGkuGwK/XpaimzN7WlzW4jhaIJBkzmBEHhIOSq3baOre2m7JjsgDILXQAciSYkHKTBEHcFyxuM6bHk3dVRvW4KdGi+oXvJAEAhoBJOQIE7P0oMqHMniPfoi7ppb8b2UROcOIGsuyaOJDQP6kOW6yxUc1sQIH+0T5ym4967NULRo7aC2PEe/eXqmdMhzdo056j6c0CXN0ce+KlTKmMwJzdGmWwe9q9Os1mFSkAcjqDxU+WzxXjxqKx2ptQETzVundjHDtExzWBbLK5jtrXDb9d4Tjfxptiownc5un7KXytjlJ6IatwUCMuty2itUHlihZdouMDMPcYzAc4u8iqVHpez7wf4KK1dIsYPVtPN2QH1TfNNlySw60FtMQTJ37ShHppai4U26SSY3ACP8AyW9QpEmTLnHb9NyGumDIqtadjJ7y45eQT8c7c+d6YVP1PzVt58tfDL6qnTdGeweqQq9k8SPmrWJLNJ+Q7kVXe7DVJBydgd49n5DxQkD5gELdsFoyDt2AHln8w1D+j/Bo1cKbRdkFIFYgDDN8DmmVbUxoyJPdAVq20WtzxOnYSW+RlU6YE5ATzBK5fyWuj8civ1rn6ZDat646GEZcyeAB99yzWUCdYA5ifoOa1LLmMLdhbi13Hsjy8VPPLamOOnSAKrTsJPhiKyrZTNN7mHaSBzBy8lsXgzttI2MHjhcT74qv0vaMnD7wY4HiQZ9EuPpr4sXRVJ7Byc3SfEfRGNGvjaCNdqB7HUx9XVGTvhdxI0PgfJF13OynfqN/7oU0q9RquCsisQCVVD+CkD5BWEKXmDLidrgfL90O3u/sk8PVFt60v4ZO6PoUF3w6Wu7vfqmx9JlenaFo7RP8vli+ihnP+r5qpTJgHgPIFSF2be/5p9J7btjsDq1QNbkI7TtjRl5nQDaiS8rIGU6TGDJ1QSJ1OGQXHPMkDLZEKjdF/wBBtNjYNMjUkF7S7QuJGYPMGFq24CvRPVmdrS0yAddQcs94GqnbZYGfcptgs+NrgcUycWeKIMGXO2ENG1N61pJNOMIyHZBBOEyY04cO8rFue8X0i5kAtdOLFOX4pgTs7lr1rQ1rZYWzkSJAyJiQQTtyXZjdxxVcstuaGuYGlzzJmSZbJIhs+J9nGvdwL6haIH8N5iMniAMRLhtA0aczqnm3ubL2sYTsOKTMA5NykgGdsbYWVddA1qwJJ1BceWzLUmFsrqNJu6WOk1ykk16Yk6vG3IDtt5DUbNULgL0m2W+lTnG8N2gE9oZbGiXE9yBr6q0XVC6gCAdZEDFvaJyCXjt126Lr+CLolbg+i6iT2mglvFp+hPojewNgALxuz2h1Nweww4GQfqNo4L0vo70kpWgBshlWM2E6new7Rw1CjyYWXcVwz/lb1vsoe2CORQzWux+YEHn9NqNKLcQVCrSg+5/dJFLNgypcDgZAngnUbteSARh8MhyCLKjN6js1nxO0yTWl+VX/AA7aTMtYzO0rBr2NtUuFRoIdB4jZIOoyW9epzDRtPkqtoDaYL3kNa0Zk7PryS9s866RXI2g8Na4kEYhOzMjvWI+i4ZRK276t/X1nPiBo0bmjSeO3vVErrx3rtz2TfSDFLQdrRB5SVbslcdx18ZHoocKj6jcYWsDx6Fd1qD2iDmMj9e9Xw9AV13i+lE5jftjaDvHvfJVSvamROIJpf/S2Bn/FucdBnsAPnmE/N2VP4t4aM+U+pTWBjWkF2InKG9rLUjcuGtUILaTCwHh2j9Fy9fx0zc9PrltM5EvqZZTIad5whad0MdTp9vMyXuyOpzzkbg0eKyrBYsDpfGIfd1M7McempWw2piA2t1J/E6dBvjXLaABoky66Pj32VtMvgfdYZ5ugfJUb+diFIHQNie8jy+avkgtJ3uJJ4N17so7ln2pwc5zTsA5iZnyM9yXH09RXa8tp4TqH+eaPLhszHsH8XtllR+AMlrQwOJFSpi7JIbIyOyTmgGzt/hNnV5MHiIDZ4HCQjC5b8szbN1RFdtQz1rwKcPzOFpJMhggSAMzqnk77JlbqaExsORDXzUDWPczDAh+GAHzmRjbIgancp23YC7CypMVOreS2A0w4yMzibDHbtOKzaN+UyDUYHda5lNjj2TTGA05cIzk9W3I6SdVtWa2sBLqbXQ+p1jw4jaHjC0j/AFHZngm1iEuYf6SWYNpBzDibUkAluEy0gEESfxA67V5zaLPk7jl8/fNel37FRtOlTxYWl5l0YjJbiMDTJrQO9CF63eQQ0AzJPLOAp71VJjbOw1d9GWxGcjwJITXWfCR3HyAPhK2ruscOcIiRI4GdOQI8Cu2uzTgMZFwkcHNII8Qm+uw+emMaJaDwJV/o4/DWpkH77dsbYgq9Qscl7Tq2DzH9jKrizdXiMdpj2uMbpkEeRQl21nQttdzYpdTIa9zYdlk7YTOx2Wo4HlmV7uqtk9UJa4OPVugASJ1ILTM+Q2LUvLpHTpNlh6wYnSGHIScXadsHAeIQpfV+PqNnFGYLcMtDcxpG3iTKPH9y6QzwxvbUpXbVOfZpgmZxBzjJdlO3JwG34eJCiv5n+HoBlIluJ4BIJDiAwl0nvGSrXP0q+7XH5wMub2D1HgUul9oDuqDXAiHPkGR2iAM+TdqtrL67TkxngcK5CclCsJhauDJSwmEIMJrm6cWijDXxVb/1GH/17e8HmvQaF8ULQSKLy6K1OgXYSKbn1A4g03z22jA6cgYgxBC8XDfY1jei+09JLM19mfZWWljbM9rmUH9UKREjrHPc1xc6q4ZYzOuwZJfx41vvKeDSzW+z1WdbTrzRHW43lhaW9Sxr39knPsvaRnniU1G2UXOptp1WkVaZqNcQRFNrnNe58ThDS0jXWBtC89oX9Z6TBQpMtBs7haBWL+rFY9fTZTHVhpLewKbCJPaMzhXW9LBSwU6NJjrO1lJhFdgdUeKdV9Yu7Dw1pL6hMS4dlh1CH4sW/Jm0r36Rso16zQ11R9N76f4GyxxaSdTqNPNCl73tVtBmoRA0a0Q0chv4ldvy2i0WmvWDQwVKjnhoEQCSRIk9o6uO1xJVJGYSNu31EQmFTnNNiU4IZXQuli6GrMULsJ7QlhW0yf8Ay283+rVo3Rt5LqS5a6MfVWj8DuVRabfs6X8jP0OSSU8jT1JU+Af6f/msl/8AzFXkPQJJIYmvpW/7Jn+mz/uBWD9qfzpJJyrHR37Z/vavR7N8PckktkPE5Yfj/KPVZ17fEfewJJKa7AqfbDk79TVXbo3/AFB/3EkkZ6S+nUft/wD6h+kKG1fbO/kHokktC3xjWL7B3859FSZ9i7n80klfH3/rnvisxShJJdFSOTguJLCam1Pkkkgx1P4fe9J2xdSWZGn7Pe9JJZiGiY7ZySSWZ1uidTSSRZx2oTUkloxb1MUkk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7892" name="AutoShape 4" descr="data:image/jpeg;base64,/9j/4AAQSkZJRgABAQAAAQABAAD/2wCEAAkGBxQTEhQUEhQUFhUXGBcYFxcYFRUXFxcXGBUWGBgYFBUYHCggGBolHBUXITEhJSkrLi4uFx8zODMsNygtLisBCgoKDg0OGxAQGiwcICQsLCwsLCwsLCwsLCwsLCwsLCwsLCwsLCwsLCwsLCwsLCwsLCwsLCwsLCwsLCwsLDQsLP/AABEIALEBHAMBIgACEQEDEQH/xAAbAAABBQEBAAAAAAAAAAAAAAAGAAIDBAUBB//EAEQQAAEDAQUECAMGBAQFBQAAAAEAAhEDBAUSITFBUWFxBhMigZGhsfAywdEzQlKCsuEjcpLxFENzoiQ0YrPCB1Njg8P/xAAYAQADAQEAAAAAAAAAAAAAAAABAgMABP/EACIRAQEAAgMBAAMAAwEAAAAAAAABAhEDITESEyJBMmGBUf/aAAwDAQACEQMRAD8A8+ankJjQpEqziQKS6sxhXE8hcIQY0JQurkLM5CQXSkFmIJLsLoCzOALicurMZCSdCQaszivXF9uz836HKnCu3EP+IZ+b9DkWGLFMFE0KUJk6cuJJIA5CS6mucsxQuSuY9igq1DsIHE/RDYyLBK4CsqpegGuu4ZzCqWa9jJxEkTllGvspfuG+KIQUlm071YeCt2asHDIymmUoasWEkgkmBwpqcuEIM4UxPKbCI7eftUiYxPSHJJdSRZwppTk1BnISIT4TmUidBKzIYSCsULI55hoJKtVLmqt1aPEfVLuDqs9JS1aDm6ghRIwNEV1JJFiSXUlmchXbi/5hn5v0OVOFduP/AJin+b9DkWoxYpWqJilCKTqSSY8rM5UdkViWu/6bTGpG4z5/KFjXvfVQvc1phoyOzTIid2visujWZPbEjgQPkltPMWjar+eTqI4D1n3koKd4OdkSBOh+pTHUabvgnv2d+1VWUnNJjYUmzJrTaCADOc+mqa20GCZ1/b91UquzPNdccve9bQ7WKVpPP+607uvw0zBGIeHgsSiNSV2nrnzW023oN33m2qN3AkSr8rz6zW40yIJA3iDHORpyRnddbEyZDuIiD3BPKSxfTV0JFMVwphTklmeftT00JwSqEuJy4ttnF3RIBOpUi4gDUoMaGEnLMlT0m4HCYmQY+S2aFjwNAG3Un73KM4TmXIZxj+mPQyo3kWx4t+nWi0MoNJY6Xv7WQ0G4d+Xcs2qye08uJiey45d5y81rVbmqB2LDJ1ndyUVss1UAve2T90ESBuIboTzUfrbo+NQywOxiAcX82vLcVFeN1idMJ/2n6Km6jOb60HcW/P6Leu20YgKTzjGx2jhwzzhNMrPCXCUKVaRaYIzTSET2u65Ef0u+RQ7aKJYSCIIXRhnMnPlh8oUl2ElQhFXbj+3Z+b9DlSV24/t2fm/Q5aNRi1SBRsKkCKThKGuk96uaXU2ZDCMR29qcgOQRHVqBoJJAA3oJ6RV2PfIOgg5a7ifEpbTYxjAiM5J2ZwBzCVNoJ+mae2mCJgxvOQ8zmrNmqRo13h6ZpLTyJ7LSGXZM75/daFus2QfpoHQSeyd4OsZLlna18Aug/hcIngr5shaCIyOUhxjPZBOXepXJSQKXhZCxxB3jzn6JzrIcIMfQbc0SVrv6xpBGfZ7i3FPr5qa0WDs4QMyRGWskgeaP2HwFOoJIbv8Af1UlZoByjLiPktm1XWWlx+KSQDvjKd2wnwWdabBG2TuEk+A070ZkGmfUdi1+k80T9E6hOIboB5gAYu+EKVZGUdxmVcui+OpfJBO+Ds5bVWFr0RIqCx2ttRrXNMgiVOnIakkuFEAC1PTQnpFHEoXUkGNRJcd3Qw1CMzkEPAIqFtDKRAOjcI5wM+ckKPLlqaV4sd3blioOrV8DDAHxHZ3e9iOrvutjBkJ4nNZvRi7Oqoj8Tu07v0HcEUWcCFD13YzSOlZx+EJ9Swsdq0eCsBPbmtobkD786F0qwJHZPAeEjavPrTY6lkqYKgBZwBmN7SNq91wBCnT+6G1LO5wHaZ2hy2o+J3VDt1PDgGkh247xqJVLpBdmJhc3VviWjfxGfgV24s6dNw0nCfEtBW8WZEfi0/mGvotLqlyx3NPMSktC+bH1dQgaHMcjs8VnyuyXc24rNXRK5cf27PzfocqZVy4/t2fm/Q5EKMGpxdCZKjtFUtzI7O8ZweI3I2p6YPSC+Aw4QMThpPwtO/iUJVbTJJcZJPvJS3i+XuMzn3eKrBoGep2D90h1ukxz/iOFuwE+ZG1EF3WEEZNc7jAE8pMrFuqzvqOEeMe4XpNy3YxrZOZ3lSzquE2xadyl3+VIPHPx2rQsdw1hlJA0EmcjsM6j6cBBVZqQGz0Wi2I2eP7KW15gDqFy1BGJum0D3IUltuqpilozBEHcAIHkfFGbW81DaaOWUo7P8PNbbYKzSJZIGk5wOWkrOqVT8JbhPc1vkMR55L06pTBGiwrzu5rvutJ8ENp5YaANvsxIn4u8H1zWJaKA2gouvQYJAkDvIj19ENWh+0EngR8zmFbGoZRd6J2/q6nVky136vllKNl5e+MiMj70R30btxq0QXGSCWk740J4wrSpWNVcXSuSnABNCfCa0J4UzkEoSCSzG1KmESfce/VatzN62rTZsMTymT5IfvGpmAOHv1RR0PZ/FDuYHINYJ/3Ln5HVxPTLLuC02AgISqXo4dijm/mBA4k6eqzbR0gtVHtPpkt2kEOjmFGadb0RikBQncV/urkYQtu2W00hJHen2Fm2ljVa8KeNjmnQtI8Qh2r0uaHRDe8rUsl8CoMwAeBQtgTHQGuKkBQc07Hub4VJ+S1qlfJ+whwd3OH1WNa6opVa7Af87EN0OzjxVm01M6s7B5NeY9QlJWX0noyC4aAg9zgD6+iGCiyo/GzDvaW+sesdyFCurivTk5Z2artyfbs/N+hyplXLk+3Z+b9DlWJC3BO2Pe76KGsHYTIB4tJnnhOQ8fBTjkq9re4NOTABqS5x74wj1WyKBukOVQnME6jLXuJ3hZVPMq7bqxe8k7SfCcstirimWkHfmPfySzwwr6MWck5ujhl/fuR/drIEFB3RKmOrLtocB3R+6MrJV1PcubP108UaVEe9Sr9OoDGfl+6pU7UxgGMwN6uUatN3wuDh72JZFomJ5HkYKjqdwPHM9wXSc9BHcutz3DkI8N6JlOu4D3Cya+emxa9djRm4gbpOvJZdrrsdk1wKGi0N33QETGYmfFed3kWhxideK9MvF0NO/ReXXhVGI71bicnKiD/Aow6GPOB4/wCqdNMhrv0QWwlGXQ2jk53EebWmPPzVp6n/AATlNTlyU5QEE8JjVIElMSaTmnpM1JOgE+AQyuoMm6zLTm/kvQuiVh/hYuEDxJJ/SO5ANGnL/LwXq3RojqmDgFy53p2cWLOrXdBIc8txA5iYk7TGcqrdV0tpmoXOxYg6MDQIcYznCDAiY4o8NnDhMAqpamAGMp9Ekys6jovHMrtmdF7MKRA7ySAJ7hotm9qmNsb8llWVwxE4mjnPHRWXvGIdoHl81lfmaDLbCGMqluA1DAZscDtcS4QSIGXE8CoaVa0MYXVG4cMQREzhGI5BoLcWmU57UXvsDC7MA79h7iF2t0eY5hHaz3mYW+utaSuHe9vLqdsNTG52rnR6IitlWKrh+JgPgWD5FZV7Xd1FUMO2q3zdHqr991h1jI/9uoP6XfuttLLo2nUADeB/8mk+TkOVRBPM+q1y/I8CfNjSPQLJr/E7mfVX4XPzIlcuP7dn5v0OVSFcuQfx2fm/Q5dEc4tCoX9UIplo+8QO4kN+fqrznACScveQA1WDftYuLWnSQcGswR8Z79BlxKXOtjOwpXZLjGkmOQWyLux0myM4YWkaYSNs6kk+QVCpThrjtAOe3WI8T5I+um76dSzWQj4era05aPAgg57x81LO9LceO9q3RmxllIg7SStllpZTAL/CNuyN5U1hs4DgzcI/3H6J963RiaXNnLYIk74O9St7Vwita77eBmKLAdOtqtYSOAgz4rOpXwWu7dMNGx9N0gcdASO4pVrmpVMLm1MDgAHS2oSYmCcJEntGRJBlaVOy0D1bGNdDG4ScPxR+MZDw0nhCaySejN26sbt32/rGgg4uP1TLzvhtJvadAHinXFZ2tLsLYbsGsd6yL4szXViXgEDSZgE6EgJdn1WJar2LyXdWS38T3sYD/W4D+6no3wMsTBhOUgg90tyUt52Br6TAyoxtRpcXFxYMWIjNuJpAIDY00cc8zOfWu4NpsZiZ1kn4MwQTOEx90ZxIy2J7Jre09361pZtJDz2dPTIoOp3aML8Qkvc0T+EA4vEw4RwR02x9VTE6x7CGqtB4FUyQGtqOAM4Q7DMgb8h7lDGluPYLszJc0HQkeZRzcTRTqPbnDsxJ2htMwN5h8flCELAzttPEev7I1sIlocNTVLhxGFzI7wB4BXl7c18axTSlMiRouSq7IAwpAo2qRId1ce3LmY8M0gp3N7LOZPvwScl6PxztVo0to1jIcSSvS7BTwgRkMLTG6RovPjDKYJ4nwbPzR3cVvbXph7DIADSeLQJ9Vy5bduDas9oI0UFqpOOwptF0KC3X3TYYnE7cMz4IL41l2fo7Vc+o91R2IxhGI4AODRlKmp3PVpVg9tR7mOEOYTLQd7ZzHJPbf5b/AJdT+h30U1HpHTJhxwn/AKgR6rdq3H/Tbokk5+wrr68CFRs1pa4b+K7WqwFrUrQT0odjttMD7pDneH1cPFZl4OPWUZ/+UeLmn5jxUVW2l1d9Q7T5FzYHg1K86/apcHf/AJtnzCEnaGZtIdh2+B5CFQr/ABFaIHxDiR4kj5rOqaA8PMZK/Fe3Pyzowq3cn27Pzfocqcq3cn27PzfocuhziyJPL1I18PUobvg/x89N/wCXXxARJv8AfvRYt62cF5J0hoy3SAfWO8JeTxsfQ3amkY52wRwz080Wf+n9ta+k6zvLpb2uz8Qa8lzXAHIlrvAOG5YV7sxtLxsgd5+W3geaxnV6lmripTcQ9pI0y3EEbQUk/aaV+vm7evWi0YarXREgTOU8fEFb9jrAtzyXl/Ru/wCrbKrxVDRhY2A0EfeOeZOaMbHaC10FRyli3HlK2Kt2gmWtbnt0Ta1lFNvE6mIHctCyvEZeio31Uhp2DSeOqWOiO3fV7J4+izLyf/E7h3xkVywXxZzINQiMoGXrmqdpvWi+sG0n4oInMGJyjzTao2xbfd+0AEHuIyTrBdTWOxkdy0KZ9/JUL1twYD7zS9ly1FC97SMTWjfPghzpjazSoFkBtSs6HCQS1mRIEcMIPNWLTelOk9r7QYBmBBdpBGQQdfl6G0VesiGTDBtDROZ4kknw3K2GLlzz6uv6iso0j3wRxd0FlMDQAHyj5nyQtdVllmKJ3d2qKbvBAAPH1M+g8U+N/bSWU/VdGRI7/HXzk966uwuK6WgC1ShRtUgSGdVsCWgbpjvH91UC0rNSlvcFPk8U4/UNsoYqYG5jvQhWP/TW8QOtoE5z1jeIIDXRygeKQzbnkcA/f3xQfZqjqVpYWGHNPpMjiCo4dyxbO/Nlj2nHqqzaQOjRPL1UVltwcGk5YmgxwIWhZrQBsCl/XVjVWvQrZFrW5b5+SrVabnACo36d63P8aCuVS1yPa/316zbvszacFkjeJMeB07lcvN/8GqdzHH/aV0YQsrpTeTadncCYLsvr5IIZX+gZr+0f5mjydKdaTiI5u9PoFXY+XA6drFHdkPNdpVZceB9QR800iNaDakFx4A+QVa0Miec+Ke12ZGwtHp+6e8yM9rR6fVNhdVPObjPV25Pt2fm/Q5UkWdCrsh7arhmZwAjIDCQXEcdB3rquUnblXgFidIq+FhjVxAHcTB8Z8AiG9KPVnLQ5t4DaOY+SCbwtGN7fwtk/MeqXO7NhEzgAaFNusgu44gZBnc2B3LKvinBeSMnEuB4Oz+fqpW2kh+PaJiNmz5qL/HNLw1wyDQzmCB5zp7meMsNbEvQq09XamzkHgt78iPQ+K9TtNMQHjYR4FeMPGGqyJEOZB00cMx72r2CwWjFTLTqPTYUOWd7NxX+N2wVweSsWui14IOh2IcNVzQCw58RITKtqtIjC6mQd1PtTG5z/AHuUo68La2al00nABzQ6DOecCNAdyqPummHy1oaARAAyB5b1lut1oGYqU+T6bmwd5Aa4d6r1L0rtkl9N5OuTvoIHgm0rcLIJKz4BzGSwq7OtfwZmeZ0VcW6o4Q8NAieySe7MKvbbybZ6D3u1JyG0nQBaRy55hHpvXDqzWD7jTPM5+kLKqU4DRw9+iruql7nPdm5xJPerLtnIe/VX86cvvbZuKpm5pORz8ey71at+762INk5iQ7mMIPog6xVYd3keP7wii6HDFVG6qY5ObiQk/Ybf1bgK4kCkuhMBNTwo2qQJBdlbN1GQPfH6LFWncVUEubOkeeXyUuX/ABU4/wDJK1wOKdACDy2+EIYNH/i6U/ecR3lpHqtttQ43j8U/2WdaASWVBqx4Mco9fkoYXTozm4MbmIqNDTn2TG8Q6R5PTK5q08sRIUNytwVhB7JJj8wEerUTVKIdMpFAw21VAZxFWWXtUGWSt1LmcT2dFasdy/iRZk2i86kTkEK31anVD2iTn7hEl+jtvaNG4Wjvkn0Q7bqYE8/LNHH0L4ia0iOJy7h+yio/G4fynxJKuYpgbo82z81QAIdPD0f+yMLa1bHh6xuP4ZGKDnBifr3Iqf0fpZQXDCSPiadu4jTv2oPccx7y9lGdkvACzh5zgCeL2Q3xIwpd2FzZVsuGlSdiqVSGzMENlw1gEO28lrWS94e0NpVD3YRrgAAJBgERwg8VlmpiOMkucfiIzaGzOFgkT8JyMTDpkELRokQDTYXn4Q51R7jkM5Y0tg4Z2BdUwuU/auO8mr0lvG8aVdrqby6kQJlwiHYZAkaAjI7dNqxGdGZGdUwSNGDQNGkuGwK/XpaimzN7WlzW4jhaIJBkzmBEHhIOSq3baOre2m7JjsgDILXQAciSYkHKTBEHcFyxuM6bHk3dVRvW4KdGi+oXvJAEAhoBJOQIE7P0oMqHMniPfoi7ppb8b2UROcOIGsuyaOJDQP6kOW6yxUc1sQIH+0T5ym4967NULRo7aC2PEe/eXqmdMhzdo056j6c0CXN0ce+KlTKmMwJzdGmWwe9q9Os1mFSkAcjqDxU+WzxXjxqKx2ptQETzVundjHDtExzWBbLK5jtrXDb9d4Tjfxptiownc5un7KXytjlJ6IatwUCMuty2itUHlihZdouMDMPcYzAc4u8iqVHpez7wf4KK1dIsYPVtPN2QH1TfNNlySw60FtMQTJ37ShHppai4U26SSY3ACP8AyW9QpEmTLnHb9NyGumDIqtadjJ7y45eQT8c7c+d6YVP1PzVt58tfDL6qnTdGeweqQq9k8SPmrWJLNJ+Q7kVXe7DVJBydgd49n5DxQkD5gELdsFoyDt2AHln8w1D+j/Bo1cKbRdkFIFYgDDN8DmmVbUxoyJPdAVq20WtzxOnYSW+RlU6YE5ATzBK5fyWuj8civ1rn6ZDat646GEZcyeAB99yzWUCdYA5ifoOa1LLmMLdhbi13Hsjy8VPPLamOOnSAKrTsJPhiKyrZTNN7mHaSBzBy8lsXgzttI2MHjhcT74qv0vaMnD7wY4HiQZ9EuPpr4sXRVJ7Byc3SfEfRGNGvjaCNdqB7HUx9XVGTvhdxI0PgfJF13OynfqN/7oU0q9RquCsisQCVVD+CkD5BWEKXmDLidrgfL90O3u/sk8PVFt60v4ZO6PoUF3w6Wu7vfqmx9JlenaFo7RP8vli+ihnP+r5qpTJgHgPIFSF2be/5p9J7btjsDq1QNbkI7TtjRl5nQDaiS8rIGU6TGDJ1QSJ1OGQXHPMkDLZEKjdF/wBBtNjYNMjUkF7S7QuJGYPMGFq24CvRPVmdrS0yAddQcs94GqnbZYGfcptgs+NrgcUycWeKIMGXO2ENG1N61pJNOMIyHZBBOEyY04cO8rFue8X0i5kAtdOLFOX4pgTs7lr1rQ1rZYWzkSJAyJiQQTtyXZjdxxVcstuaGuYGlzzJmSZbJIhs+J9nGvdwL6haIH8N5iMniAMRLhtA0aczqnm3ubL2sYTsOKTMA5NykgGdsbYWVddA1qwJJ1BceWzLUmFsrqNJu6WOk1ykk16Yk6vG3IDtt5DUbNULgL0m2W+lTnG8N2gE9oZbGiXE9yBr6q0XVC6gCAdZEDFvaJyCXjt126Lr+CLolbg+i6iT2mglvFp+hPojewNgALxuz2h1Nweww4GQfqNo4L0vo70kpWgBshlWM2E6new7Rw1CjyYWXcVwz/lb1vsoe2CORQzWux+YEHn9NqNKLcQVCrSg+5/dJFLNgypcDgZAngnUbteSARh8MhyCLKjN6js1nxO0yTWl+VX/AA7aTMtYzO0rBr2NtUuFRoIdB4jZIOoyW9epzDRtPkqtoDaYL3kNa0Zk7PryS9s866RXI2g8Na4kEYhOzMjvWI+i4ZRK276t/X1nPiBo0bmjSeO3vVErrx3rtz2TfSDFLQdrRB5SVbslcdx18ZHoocKj6jcYWsDx6Fd1qD2iDmMj9e9Xw9AV13i+lE5jftjaDvHvfJVSvamROIJpf/S2Bn/FucdBnsAPnmE/N2VP4t4aM+U+pTWBjWkF2InKG9rLUjcuGtUILaTCwHh2j9Fy9fx0zc9PrltM5EvqZZTIad5whad0MdTp9vMyXuyOpzzkbg0eKyrBYsDpfGIfd1M7McempWw2piA2t1J/E6dBvjXLaABoky66Pj32VtMvgfdYZ5ugfJUb+diFIHQNie8jy+avkgtJ3uJJ4N17so7ln2pwc5zTsA5iZnyM9yXH09RXa8tp4TqH+eaPLhszHsH8XtllR+AMlrQwOJFSpi7JIbIyOyTmgGzt/hNnV5MHiIDZ4HCQjC5b8szbN1RFdtQz1rwKcPzOFpJMhggSAMzqnk77JlbqaExsORDXzUDWPczDAh+GAHzmRjbIgancp23YC7CypMVOreS2A0w4yMzibDHbtOKzaN+UyDUYHda5lNjj2TTGA05cIzk9W3I6SdVtWa2sBLqbXQ+p1jw4jaHjC0j/AFHZngm1iEuYf6SWYNpBzDibUkAluEy0gEESfxA67V5zaLPk7jl8/fNel37FRtOlTxYWl5l0YjJbiMDTJrQO9CF63eQQ0AzJPLOAp71VJjbOw1d9GWxGcjwJITXWfCR3HyAPhK2ruscOcIiRI4GdOQI8Cu2uzTgMZFwkcHNII8Qm+uw+emMaJaDwJV/o4/DWpkH77dsbYgq9Qscl7Tq2DzH9jKrizdXiMdpj2uMbpkEeRQl21nQttdzYpdTIa9zYdlk7YTOx2Wo4HlmV7uqtk9UJa4OPVugASJ1ILTM+Q2LUvLpHTpNlh6wYnSGHIScXadsHAeIQpfV+PqNnFGYLcMtDcxpG3iTKPH9y6QzwxvbUpXbVOfZpgmZxBzjJdlO3JwG34eJCiv5n+HoBlIluJ4BIJDiAwl0nvGSrXP0q+7XH5wMub2D1HgUul9oDuqDXAiHPkGR2iAM+TdqtrL67TkxngcK5CclCsJhauDJSwmEIMJrm6cWijDXxVb/1GH/17e8HmvQaF8ULQSKLy6K1OgXYSKbn1A4g03z22jA6cgYgxBC8XDfY1jei+09JLM19mfZWWljbM9rmUH9UKREjrHPc1xc6q4ZYzOuwZJfx41vvKeDSzW+z1WdbTrzRHW43lhaW9Sxr39knPsvaRnniU1G2UXOptp1WkVaZqNcQRFNrnNe58ThDS0jXWBtC89oX9Z6TBQpMtBs7haBWL+rFY9fTZTHVhpLewKbCJPaMzhXW9LBSwU6NJjrO1lJhFdgdUeKdV9Yu7Dw1pL6hMS4dlh1CH4sW/Jm0r36Rso16zQ11R9N76f4GyxxaSdTqNPNCl73tVtBmoRA0a0Q0chv4ldvy2i0WmvWDQwVKjnhoEQCSRIk9o6uO1xJVJGYSNu31EQmFTnNNiU4IZXQuli6GrMULsJ7QlhW0yf8Ay283+rVo3Rt5LqS5a6MfVWj8DuVRabfs6X8jP0OSSU8jT1JU+Af6f/msl/8AzFXkPQJJIYmvpW/7Jn+mz/uBWD9qfzpJJyrHR37Z/vavR7N8PckktkPE5Yfj/KPVZ17fEfewJJKa7AqfbDk79TVXbo3/AFB/3EkkZ6S+nUft/wD6h+kKG1fbO/kHokktC3xjWL7B3859FSZ9i7n80klfH3/rnvisxShJJdFSOTguJLCam1Pkkkgx1P4fe9J2xdSWZGn7Pe9JJZiGiY7ZySSWZ1uidTSSRZx2oTUkloxb1MUkk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7894" name="Picture 6" descr="http://www.haberself.com/res/img/hbr/1/8/2037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05064"/>
            <a:ext cx="666750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ngryCockroach\Desktop\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115139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51520" y="1700808"/>
            <a:ext cx="8892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Böyle  bitmesin</a:t>
            </a:r>
            <a:endParaRPr lang="tr-TR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AngryCockroach\Desktop\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48" y="3253864"/>
            <a:ext cx="6522384" cy="3271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rastiralim.com/wp-content/uploads/2014/01/Okula-Ba%C5%9Flad%C4%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262722" cy="3411360"/>
          </a:xfrm>
          <a:prstGeom prst="rect">
            <a:avLst/>
          </a:prstGeom>
          <a:noFill/>
        </p:spPr>
      </p:pic>
      <p:pic>
        <p:nvPicPr>
          <p:cNvPr id="13316" name="Picture 4" descr="http://www.bonzaigercegi.com/images/sliders/ei-slider/large/slide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856895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haberhit.net/images_up/fff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5953125" cy="3171826"/>
          </a:xfrm>
          <a:prstGeom prst="rect">
            <a:avLst/>
          </a:prstGeom>
          <a:noFill/>
        </p:spPr>
      </p:pic>
      <p:pic>
        <p:nvPicPr>
          <p:cNvPr id="36868" name="Picture 4" descr="http://takaonline.com/wp-content/uploads/2014/08/bonzai1-624x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356992"/>
            <a:ext cx="5943600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3.bp.blogspot.com/-TtanlY4dto4/U8W0J7X20wI/AAAAAAAAArA/XCs-JhCa48Y/s1600/10540240_659762604102923_61652248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752528" cy="2880320"/>
          </a:xfrm>
          <a:prstGeom prst="rect">
            <a:avLst/>
          </a:prstGeom>
          <a:noFill/>
        </p:spPr>
      </p:pic>
      <p:pic>
        <p:nvPicPr>
          <p:cNvPr id="27652" name="Picture 4" descr="http://www.milligazete.com.tr/img/3c4_Bonzai-mans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212976"/>
            <a:ext cx="6086475" cy="3482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dnimage.zaman.com.tr/2014/06/20/bonz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12976"/>
            <a:ext cx="5362575" cy="3333750"/>
          </a:xfrm>
          <a:prstGeom prst="rect">
            <a:avLst/>
          </a:prstGeom>
          <a:noFill/>
        </p:spPr>
      </p:pic>
      <p:pic>
        <p:nvPicPr>
          <p:cNvPr id="26628" name="Picture 4" descr="http://www.kocaelimeydan.com/images/haberler/degirmenderede_bonzai_yuvasi_h19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5286375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kophaber.com/images/news/28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5857875" cy="2828925"/>
          </a:xfrm>
          <a:prstGeom prst="rect">
            <a:avLst/>
          </a:prstGeom>
          <a:noFill/>
        </p:spPr>
      </p:pic>
      <p:pic>
        <p:nvPicPr>
          <p:cNvPr id="28676" name="Picture 4" descr="http://www.bilecikolay.com/files/news/default/bilecik-emniyetinden-bonzai-kullananlara-bir-darbe-dahafb45343c4635769a36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429000"/>
            <a:ext cx="57150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takumhaber.com/wp-content/uploads/2014/06/BONZ864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6048375" cy="3143250"/>
          </a:xfrm>
          <a:prstGeom prst="rect">
            <a:avLst/>
          </a:prstGeom>
          <a:noFill/>
        </p:spPr>
      </p:pic>
      <p:pic>
        <p:nvPicPr>
          <p:cNvPr id="30724" name="Picture 4" descr="http://www.arnavutkoyden.com/wp-content/uploads/bonzai-arnavutk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645024"/>
            <a:ext cx="6000750" cy="2807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kapsamhaber.com/images/haberler/bursada_bonzai_sokagi_h15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616624" cy="3465190"/>
          </a:xfrm>
          <a:prstGeom prst="rect">
            <a:avLst/>
          </a:prstGeom>
          <a:noFill/>
        </p:spPr>
      </p:pic>
      <p:pic>
        <p:nvPicPr>
          <p:cNvPr id="29700" name="Picture 4" descr="https://encrypted-tbn0.gstatic.com/images?q=tbn:ANd9GcRc-p0tYJopjara_AbscQ3Tg-A81SfeZP5_N4aHZM6HykutInug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7032"/>
            <a:ext cx="504056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Özel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88</TotalTime>
  <Words>135</Words>
  <Application>Microsoft Office PowerPoint</Application>
  <PresentationFormat>Ekran Gösterisi (4:3)</PresentationFormat>
  <Paragraphs>36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Franklin Gothic Book</vt:lpstr>
      <vt:lpstr>Perpetua</vt:lpstr>
      <vt:lpstr>Times New Roman</vt:lpstr>
      <vt:lpstr>Wingdings 2</vt:lpstr>
      <vt:lpstr>Hisse Senedi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USERS</dc:creator>
  <cp:lastModifiedBy>Merve Donercark</cp:lastModifiedBy>
  <cp:revision>14</cp:revision>
  <dcterms:created xsi:type="dcterms:W3CDTF">2014-09-09T10:15:21Z</dcterms:created>
  <dcterms:modified xsi:type="dcterms:W3CDTF">2017-04-02T22:37:58Z</dcterms:modified>
</cp:coreProperties>
</file>