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12192000" cy="6858000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187C-D560-43F8-B6AD-60D3F2C69051}" type="datetimeFigureOut">
              <a:rPr lang="tr-TR" smtClean="0"/>
              <a:t>25.3.2017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4B75-1E45-4DB9-A8CA-6A14F2C15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9990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187C-D560-43F8-B6AD-60D3F2C69051}" type="datetimeFigureOut">
              <a:rPr lang="tr-TR" smtClean="0"/>
              <a:t>25.3.2017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4B75-1E45-4DB9-A8CA-6A14F2C15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2386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187C-D560-43F8-B6AD-60D3F2C69051}" type="datetimeFigureOut">
              <a:rPr lang="tr-TR" smtClean="0"/>
              <a:t>25.3.2017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4B75-1E45-4DB9-A8CA-6A14F2C15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123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187C-D560-43F8-B6AD-60D3F2C69051}" type="datetimeFigureOut">
              <a:rPr lang="tr-TR" smtClean="0"/>
              <a:t>25.3.2017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4B75-1E45-4DB9-A8CA-6A14F2C15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6751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187C-D560-43F8-B6AD-60D3F2C69051}" type="datetimeFigureOut">
              <a:rPr lang="tr-TR" smtClean="0"/>
              <a:t>25.3.2017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4B75-1E45-4DB9-A8CA-6A14F2C15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927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187C-D560-43F8-B6AD-60D3F2C69051}" type="datetimeFigureOut">
              <a:rPr lang="tr-TR" smtClean="0"/>
              <a:t>25.3.2017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4B75-1E45-4DB9-A8CA-6A14F2C15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5652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187C-D560-43F8-B6AD-60D3F2C69051}" type="datetimeFigureOut">
              <a:rPr lang="tr-TR" smtClean="0"/>
              <a:t>25.3.2017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4B75-1E45-4DB9-A8CA-6A14F2C15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8162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187C-D560-43F8-B6AD-60D3F2C69051}" type="datetimeFigureOut">
              <a:rPr lang="tr-TR" smtClean="0"/>
              <a:t>25.3.2017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4B75-1E45-4DB9-A8CA-6A14F2C15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1999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187C-D560-43F8-B6AD-60D3F2C69051}" type="datetimeFigureOut">
              <a:rPr lang="tr-TR" smtClean="0"/>
              <a:t>25.3.2017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4B75-1E45-4DB9-A8CA-6A14F2C15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2457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187C-D560-43F8-B6AD-60D3F2C69051}" type="datetimeFigureOut">
              <a:rPr lang="tr-TR" smtClean="0"/>
              <a:t>25.3.2017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4B75-1E45-4DB9-A8CA-6A14F2C15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898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187C-D560-43F8-B6AD-60D3F2C69051}" type="datetimeFigureOut">
              <a:rPr lang="tr-TR" smtClean="0"/>
              <a:t>25.3.2017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4B75-1E45-4DB9-A8CA-6A14F2C15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775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C187C-D560-43F8-B6AD-60D3F2C69051}" type="datetimeFigureOut">
              <a:rPr lang="tr-TR" smtClean="0"/>
              <a:t>25.3.2017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54B75-1E45-4DB9-A8CA-6A14F2C15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90601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6863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046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4441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3254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7663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8235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9192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5236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3235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9523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6399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7902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9620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5373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2441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5764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9865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63760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9447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7326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2194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2309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33826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64712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7885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25344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66516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34315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35634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5003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06297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90932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7129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1360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1141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4056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3600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1013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6029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Geniş ekran</PresentationFormat>
  <Paragraphs>0</Paragraphs>
  <Slides>39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Merve Donercark</dc:creator>
  <cp:lastModifiedBy>Merve Donercark</cp:lastModifiedBy>
  <cp:revision>1</cp:revision>
  <dcterms:created xsi:type="dcterms:W3CDTF">2017-03-24T22:53:56Z</dcterms:created>
  <dcterms:modified xsi:type="dcterms:W3CDTF">2017-03-24T22:54:41Z</dcterms:modified>
</cp:coreProperties>
</file>