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23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41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5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23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71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23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973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93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58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5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47B2-93BB-4116-BF25-80D64514A08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3824-F90C-41D2-B67C-B7748E20BE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394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76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6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7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67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04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26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47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3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14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1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61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248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55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02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25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118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65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25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49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258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37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48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132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276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83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838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589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123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098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582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222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10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83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919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229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087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860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686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502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131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092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302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09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43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37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97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94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88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Donercark</dc:creator>
  <cp:lastModifiedBy>Merve Donercark</cp:lastModifiedBy>
  <cp:revision>1</cp:revision>
  <dcterms:created xsi:type="dcterms:W3CDTF">2017-03-24T22:49:51Z</dcterms:created>
  <dcterms:modified xsi:type="dcterms:W3CDTF">2017-03-24T22:50:20Z</dcterms:modified>
</cp:coreProperties>
</file>