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009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65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81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28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05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2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772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22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87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99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26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F2B5-19CC-43AC-8BB7-54E78FFC0D70}" type="datetimeFigureOut">
              <a:rPr lang="tr-TR" smtClean="0"/>
              <a:t>3.4.2017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73E07-6013-4A66-B38A-CE0F7A61FD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1245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601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929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880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63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15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8924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015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9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87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579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648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148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473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655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977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43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281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0846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692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844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301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9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98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8725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066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373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3934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822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390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130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51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3925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5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97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414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942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039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81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97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872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7808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021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1368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Geniş ekran</PresentationFormat>
  <Paragraphs>0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Merve Donercark</dc:creator>
  <cp:lastModifiedBy>Merve Donercark</cp:lastModifiedBy>
  <cp:revision>1</cp:revision>
  <dcterms:created xsi:type="dcterms:W3CDTF">2017-04-02T22:44:14Z</dcterms:created>
  <dcterms:modified xsi:type="dcterms:W3CDTF">2017-04-02T22:44:26Z</dcterms:modified>
</cp:coreProperties>
</file>