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54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95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0385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13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0895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989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7580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4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11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00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309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06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94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01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91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45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60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A27660A-DEE8-422A-8A3C-4A90D611F83D}" type="datetimeFigureOut">
              <a:rPr lang="tr-TR" smtClean="0"/>
              <a:t>22.3.2017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E73B536-93F8-4ABD-891A-C16AFD0470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21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>
                <a:latin typeface="Arial" panose="020B0604020202020204" pitchFamily="34" charset="0"/>
                <a:cs typeface="Arial" panose="020B0604020202020204" pitchFamily="34" charset="0"/>
              </a:rPr>
              <a:t>Acil Serviste</a:t>
            </a:r>
            <a:br>
              <a:rPr lang="tr-TR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5400" dirty="0" err="1">
                <a:latin typeface="Arial" panose="020B0604020202020204" pitchFamily="34" charset="0"/>
                <a:cs typeface="Arial" panose="020B0604020202020204" pitchFamily="34" charset="0"/>
              </a:rPr>
              <a:t>Geriatrik</a:t>
            </a:r>
            <a:r>
              <a:rPr lang="tr-TR" sz="5400" dirty="0">
                <a:latin typeface="Arial" panose="020B0604020202020204" pitchFamily="34" charset="0"/>
                <a:cs typeface="Arial" panose="020B0604020202020204" pitchFamily="34" charset="0"/>
              </a:rPr>
              <a:t> Hastaya Yaklaşım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981452"/>
          </a:xfrm>
        </p:spPr>
        <p:txBody>
          <a:bodyPr>
            <a:no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Dr. Ülkümen RODOPLU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ARALIK – 2002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İZMİR</a:t>
            </a:r>
          </a:p>
        </p:txBody>
      </p:sp>
    </p:spTree>
    <p:extLst>
      <p:ext uri="{BB962C8B-B14F-4D97-AF65-F5344CB8AC3E}">
        <p14:creationId xmlns:p14="http://schemas.microsoft.com/office/powerpoint/2010/main" val="2690638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Fizyolojik 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eğişiklikler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1943668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Kas-iskelet sistemi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İlerleyen kemik kaybı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Fibrokartilaj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ve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sinovial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doku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atrofisi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52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Fizyolojik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Değişiklikler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298509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Kardiyovasküler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sistem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İnotrop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yanıtta azalma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Kronotrop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yanıtta azalma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Periferal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vasküler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resistansta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artma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Ventriküler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dolum azalır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658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Fizyolojik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Değişiklikler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257567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Pulmoner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sistem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Vital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kapasitede azalma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Hiperkapni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hipoksiye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karşı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kemoreseptör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yanıt azalır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Difüzyon kapasitesi azalır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545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Farmakoloji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175679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Reçete ile yazılmış ilaç: 4.5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Farmakokinetik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değişiklikler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İlaç etkileşimleri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İlaç yan etkileri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180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Psikososyal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Sorunlar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093793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Alkol ve madde bağımlılığı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Depresyon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Sosyal izolasyon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Ajitasyon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Anksiyete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3805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AS’te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eğerlendirme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148384"/>
            <a:ext cx="10018713" cy="39658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Öykü</a:t>
            </a: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Ayrıntılı ve doğru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anamnez</a:t>
            </a: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Sabırlı, yaratıcı, dikkatli</a:t>
            </a: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Fiziksel ve kognitif bozukluklar</a:t>
            </a: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Hasta yakınları</a:t>
            </a: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Ameliyat, hastalık, ilaçlar</a:t>
            </a:r>
          </a:p>
          <a:p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İşitme güçlüğü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4295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AS’te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Değerlendirme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1902724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Fizik muayene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Ayrıntılı ve  dikkatli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İlaçlar tepkileri değiştirebilir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6055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AS’te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Değerlendirme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943667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Kognitiv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bozukluk ?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Orientasyon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- yıl, mevsim, gün, ay, ülke, şehir, hastane, acil servis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3-madde ismi anımsama testi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Problem yoksa; ileri teste gerek yok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287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AS’te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Değerlendirme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957315"/>
            <a:ext cx="10018713" cy="3815688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CAM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assesment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Mental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durumda akut değişim 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Davranışta gün içinde ve muayene boyunca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flüktüasyon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Dikkat- konuşulanları izleyebiliyor mu 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Düşüncede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disorganizasyon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Bilinç – normal,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hiperalert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letarjik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stupor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koma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246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AS’te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Değerlendirme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93492" y="2052850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tr-TR" dirty="0" err="1"/>
              <a:t>Deliryum</a:t>
            </a:r>
            <a:r>
              <a:rPr lang="tr-TR" dirty="0"/>
              <a:t>, akut medikal problem !!!</a:t>
            </a:r>
          </a:p>
          <a:p>
            <a:r>
              <a:rPr lang="tr-TR" dirty="0"/>
              <a:t>Akut veya </a:t>
            </a:r>
            <a:r>
              <a:rPr lang="tr-TR" dirty="0" err="1"/>
              <a:t>flüktüasyonla</a:t>
            </a:r>
            <a:r>
              <a:rPr lang="tr-TR" dirty="0"/>
              <a:t> seyreden dikkat kaybı</a:t>
            </a:r>
          </a:p>
          <a:p>
            <a:r>
              <a:rPr lang="tr-TR" dirty="0" err="1"/>
              <a:t>Disorganize</a:t>
            </a:r>
            <a:r>
              <a:rPr lang="tr-TR" dirty="0"/>
              <a:t> düşünce </a:t>
            </a:r>
          </a:p>
        </p:txBody>
      </p:sp>
    </p:spTree>
    <p:extLst>
      <p:ext uri="{BB962C8B-B14F-4D97-AF65-F5344CB8AC3E}">
        <p14:creationId xmlns:p14="http://schemas.microsoft.com/office/powerpoint/2010/main" val="338972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Sunum amacı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230271"/>
            <a:ext cx="10018713" cy="361097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Tanım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Fizyolojik değişiklikler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Farmakoloji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Psikososyal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sorunlar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Acil Serviste değerlendirme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Özel durumlar – MI, enfeksiyon, karın ağrısı, Multi-travma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649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Ayırıcı 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anı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011907"/>
            <a:ext cx="10018713" cy="3924869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Mental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durumda gerileme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Pnömoni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Ürosepsis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Elektrolit bozukluk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İlaç reaksiyonu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Konjestif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kalp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ytm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0563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AS’te</a:t>
            </a:r>
            <a:r>
              <a:rPr lang="tr-TR" dirty="0"/>
              <a:t> Ö</a:t>
            </a:r>
            <a:r>
              <a:rPr lang="tr-TR" dirty="0" smtClean="0"/>
              <a:t>zel </a:t>
            </a:r>
            <a:r>
              <a:rPr lang="tr-TR" dirty="0"/>
              <a:t>D</a:t>
            </a:r>
            <a:r>
              <a:rPr lang="tr-TR" dirty="0" smtClean="0"/>
              <a:t>urumlar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16322" y="2025554"/>
            <a:ext cx="10018713" cy="3124201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Atipik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prezentasyon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%2-6 olguda,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atipik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prezentasyon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% 35-39 olguda, ani başlayan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dispne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Senkop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Grip benzeri tablo, bulantı, kusma</a:t>
            </a:r>
          </a:p>
        </p:txBody>
      </p:sp>
    </p:spTree>
    <p:extLst>
      <p:ext uri="{BB962C8B-B14F-4D97-AF65-F5344CB8AC3E}">
        <p14:creationId xmlns:p14="http://schemas.microsoft.com/office/powerpoint/2010/main" val="1792042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AS’te</a:t>
            </a:r>
            <a:r>
              <a:rPr lang="tr-TR" dirty="0"/>
              <a:t> Ö</a:t>
            </a:r>
            <a:r>
              <a:rPr lang="tr-TR" dirty="0" smtClean="0"/>
              <a:t>zel Durumlar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9027" y="2019869"/>
            <a:ext cx="10018713" cy="3744036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Enfeksiyonlar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Sık,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mortalite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yüksek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Hastane enfeksiyonu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Yüksek ateş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Lökosit artışı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Pnömoni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üriner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enfeksiyon,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sepsis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21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AS’te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Ö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zel Durumlar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2675" y="1970962"/>
            <a:ext cx="10018713" cy="4320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Karın ağrısı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Ayrıntılı ve doğru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anamnez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%75 tanı konuyor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%60 cerrahi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Defans,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rebound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Perforasyon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riski artar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Yakın takip, 12 saat içinde yeniden....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753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AS’te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Özel Durumlar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107440"/>
            <a:ext cx="10018713" cy="3897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Multi travma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%8-15’i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geriatrik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yaş grubu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Mortalite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yüksek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Disritmi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senkop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ilaç yan etkisi,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iskemi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stroke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MI  !!!!...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Solunum desteği hızlı, volüm açığı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Kafa travması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subdural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hematom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Osteoartrit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osteoporoz, artmış ankiloz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2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Yaşlı hasta 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1970964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65 yaş ve üzerindeki hastalar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2000 yılında nüfusun % 13.1’i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2030 yılında nüfusun % 20’si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Ortalama 3 hastalık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5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Olgu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1916372"/>
            <a:ext cx="10018713" cy="387027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92 y. kadın hasta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Evde halıya takıldı ve düştü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Sol el bileğinde ağrı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“-loş ışıkta halıyı göremedim”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“-gözlerim eskisi gibi keskin değil”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Öykü: katarakt, hipertansiyon, osteoporoz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29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2549" y="1425052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Bilinç açık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Sol bilekte ödem,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siyanoz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Parmak hareketleri olağan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Diğer fizik muayene bulguları olağan</a:t>
            </a:r>
          </a:p>
        </p:txBody>
      </p:sp>
    </p:spTree>
    <p:extLst>
      <p:ext uri="{BB962C8B-B14F-4D97-AF65-F5344CB8AC3E}">
        <p14:creationId xmlns:p14="http://schemas.microsoft.com/office/powerpoint/2010/main" val="336992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SONUÇ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930020"/>
            <a:ext cx="10018713" cy="3124201"/>
          </a:xfrm>
        </p:spPr>
        <p:txBody>
          <a:bodyPr/>
          <a:lstStyle/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Hastayı dikkatli dinleyin, ipuçlarını kaçırmayın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Görme muayenesi, gözlükle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Olgunun hipertansiyonu olduğunu unutmayın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21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Prensipler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148384"/>
            <a:ext cx="10018713" cy="3124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AS’e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başvuru: Karmaşık yakınmalar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Hastalık seyri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atipiktir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Aynı anda birçok hastalık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Çok ve farklı ilaç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Kognitif bozukluklar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Tanısal yöntemler; normal değerler farklı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Anamnez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psikososyal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değerlendirme </a:t>
            </a:r>
          </a:p>
        </p:txBody>
      </p:sp>
    </p:spTree>
    <p:extLst>
      <p:ext uri="{BB962C8B-B14F-4D97-AF65-F5344CB8AC3E}">
        <p14:creationId xmlns:p14="http://schemas.microsoft.com/office/powerpoint/2010/main" val="1362864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Fizyolojik  değişiklikler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066498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Sinir sistemi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Kan - beyin  bariyeri  zayıflar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Isı  değişimine  yanıt  azalır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Otonom  sistemi  bozulur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Nörotransmitterler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bozulur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19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Fizyolojik  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eğişiklikler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9845" y="2230271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Cilt - mukoza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Atrofi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Ter bezleri sayısı ve fonksiyonu azalır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808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Paralaks</Template>
  <TotalTime>25</TotalTime>
  <Words>502</Words>
  <Application>Microsoft Office PowerPoint</Application>
  <PresentationFormat>Geniş ekran</PresentationFormat>
  <Paragraphs>142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7" baseType="lpstr">
      <vt:lpstr>Arial</vt:lpstr>
      <vt:lpstr>Corbel</vt:lpstr>
      <vt:lpstr>Paralaks</vt:lpstr>
      <vt:lpstr>Acil Serviste Geriatrik Hastaya Yaklaşım</vt:lpstr>
      <vt:lpstr>Sunum amacı</vt:lpstr>
      <vt:lpstr>Yaşlı hasta ? </vt:lpstr>
      <vt:lpstr>Olgu </vt:lpstr>
      <vt:lpstr>PowerPoint Sunusu</vt:lpstr>
      <vt:lpstr>SONUÇ</vt:lpstr>
      <vt:lpstr>Prensipler</vt:lpstr>
      <vt:lpstr>Fizyolojik  değişiklikler </vt:lpstr>
      <vt:lpstr>Fizyolojik  Değişiklikler</vt:lpstr>
      <vt:lpstr> Fizyolojik  Değişiklikler  </vt:lpstr>
      <vt:lpstr>Fizyolojik  Değişiklikler</vt:lpstr>
      <vt:lpstr>Fizyolojik  Değişiklikler</vt:lpstr>
      <vt:lpstr>Farmakoloji</vt:lpstr>
      <vt:lpstr> Psikososyal Sorunlar  </vt:lpstr>
      <vt:lpstr>AS’te Değerlendirme</vt:lpstr>
      <vt:lpstr>AS’te Değerlendirme </vt:lpstr>
      <vt:lpstr> AS’te Değerlendirme  </vt:lpstr>
      <vt:lpstr> AS’te Değerlendirme  </vt:lpstr>
      <vt:lpstr>AS’te Değerlendirme</vt:lpstr>
      <vt:lpstr>Ayırıcı Tanı</vt:lpstr>
      <vt:lpstr>AS’te Özel Durumlar</vt:lpstr>
      <vt:lpstr>AS’te Özel Durumlar</vt:lpstr>
      <vt:lpstr>AS’te Özel Durumlar</vt:lpstr>
      <vt:lpstr>AS’te Özel Durumlar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Acil Serviste Geriatrik Hastaya Yaklaşım</dc:title>
  <dc:creator>Merve Donercark</dc:creator>
  <cp:lastModifiedBy>Merve Donercark</cp:lastModifiedBy>
  <cp:revision>3</cp:revision>
  <dcterms:created xsi:type="dcterms:W3CDTF">2017-03-22T16:50:40Z</dcterms:created>
  <dcterms:modified xsi:type="dcterms:W3CDTF">2017-03-22T17:16:35Z</dcterms:modified>
</cp:coreProperties>
</file>