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4035-FD56-4574-9FCB-3278F0163C18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9D25-874F-483A-ACB7-95B8A1CC7C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00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4035-FD56-4574-9FCB-3278F0163C18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9D25-874F-483A-ACB7-95B8A1CC7C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141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4035-FD56-4574-9FCB-3278F0163C18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9D25-874F-483A-ACB7-95B8A1CC7C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843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4035-FD56-4574-9FCB-3278F0163C18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9D25-874F-483A-ACB7-95B8A1CC7C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264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4035-FD56-4574-9FCB-3278F0163C18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9D25-874F-483A-ACB7-95B8A1CC7C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55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4035-FD56-4574-9FCB-3278F0163C18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9D25-874F-483A-ACB7-95B8A1CC7C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509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4035-FD56-4574-9FCB-3278F0163C18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9D25-874F-483A-ACB7-95B8A1CC7C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86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4035-FD56-4574-9FCB-3278F0163C18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9D25-874F-483A-ACB7-95B8A1CC7C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808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4035-FD56-4574-9FCB-3278F0163C18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9D25-874F-483A-ACB7-95B8A1CC7C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231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4035-FD56-4574-9FCB-3278F0163C18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9D25-874F-483A-ACB7-95B8A1CC7C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51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4035-FD56-4574-9FCB-3278F0163C18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9D25-874F-483A-ACB7-95B8A1CC7C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806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A4035-FD56-4574-9FCB-3278F0163C18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E9D25-874F-483A-ACB7-95B8A1CC7C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1350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709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323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1070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891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819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6511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017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3621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3772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36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89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376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686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470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8572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2952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710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331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9445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8151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9637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453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296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247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787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062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03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506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650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6903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8880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0575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07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4243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51539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0019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286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83208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3350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91147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44224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4562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1750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813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546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89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204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801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6728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49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Merve Donercark</dc:creator>
  <cp:lastModifiedBy>Merve Donercark</cp:lastModifiedBy>
  <cp:revision>1</cp:revision>
  <dcterms:created xsi:type="dcterms:W3CDTF">2017-03-24T22:28:46Z</dcterms:created>
  <dcterms:modified xsi:type="dcterms:W3CDTF">2017-03-24T22:29:26Z</dcterms:modified>
</cp:coreProperties>
</file>