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ACİL  SERVİSTE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ATEŞLİ  HASTA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Uz. Dr. ÜLKÜMEN  RODOPLU</a:t>
            </a:r>
          </a:p>
        </p:txBody>
      </p:sp>
    </p:spTree>
    <p:extLst>
      <p:ext uri="{BB962C8B-B14F-4D97-AF65-F5344CB8AC3E}">
        <p14:creationId xmlns:p14="http://schemas.microsoft.com/office/powerpoint/2010/main" val="2455011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TANI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FİZİK  MUAYENE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Dış görünüş, Bilinç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Ateş ??? , Rölatif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bradikardi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Takipne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Fokal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Odak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Kulak 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Orofarenks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LAP,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Organomegali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AC sesleri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Rektal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Muayene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961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4953" y="896405"/>
            <a:ext cx="8761413" cy="728480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TANI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LABORATUAR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Gram boyası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Tam kan sayımı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Sedimentasyon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112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Tekrarlayan muayeneler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Ateş odağı ???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Semptomatik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tedavi ???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İlk doz Acil Servis’te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Yatış , odak ....Antibiyotik 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Genel durum düzelmiyor...Yeniden bak !!!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213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YATIŞ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Risk grubu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Toksik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bulgular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Tablo bozulunca gelemez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İlaçları alamaz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362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RİSKLİ GRUP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Yaşlı,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yenidoğan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Diyabet, KOAH, KAH,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yetmezlik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Malnutrisyon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Kemoterapi sonrası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Steroid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İmmün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yetmezlik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Splenektomili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hasta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822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PEDİATRİK  HASTA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38°C.....Dikkat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Yüksek ateş.....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bakteriyemi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Menenjit.......&gt;41°C çocuklarda iki kat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(40-41°C)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Pnömoni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967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YENİ-DOĞAN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Doğum öyküsü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Gastroenterit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Otitis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Media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İdrar Yolu Enfeksiyonu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Menenjit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Solunum Yolu Enfeksiyonu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820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YENİ –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DOĞAN Fizik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Muayene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Tamamen çıplak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Vital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bulgular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Takipne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İrritabilite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Fontanel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Kulak zarı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380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YENİ –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DOĞAN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Laboratuar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CBC, ESR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CRP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Kan kültürü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LP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Göğüs röntgeni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İdrar bakısı ve kültürü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Gayta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bakısı ve kültürü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05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YENİ –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DOĞAN Tedavi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Yatış: 3 aydan daha küçük  ateşli hasta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Rochester Kriteri: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nontoksik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görünüm, yumuşak doku enfeksiyonu yok,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BK: 5000-15.000/mm³ arasında, idrar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ishal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gayta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bakısı her sahada &lt; 5 BK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mg/kg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Ceftriakson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24 saat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gözlem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Kültür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temiz çıkarsa, evine gönder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7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MEKANİZMA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Derin vücut ısısının yükselmesi + termostat ayarı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Anterior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hipotalamus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preoptik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alanda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Pirojenlerin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etkisiyle termostat yüksek dereceye ayarlanır. Gerçek vücut ısısı daha düşük olan insan titreme hisseder.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Periferal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vasokonstriksiyon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Davranış değişikliği; sıcak çay, kazak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9228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3-24 Aylık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Klinik değerlendirme; göz teması, oyun,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alert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Viral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; solunum yolu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gastroenterit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Otitis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Media...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Strep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Pnömonia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H.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Influenz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Menenjit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Peteşi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40°C, ESR&gt;30/saat, BK:15.000/mm³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290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3-24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Aylık Tedavi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Genel durumu iyi, enfeksiyon odağı yok, &gt;39.5°C, BK&gt;15.000/mm³....50mg/kg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ceftriakson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iki kez, 24 saat arayla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48 saat sonra kültür (-)...stop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9699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 yaşından büyük çocuk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Değerlendirme daha kolay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Üst solunum yolu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gastroenterit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Bakteriyemi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riski daha az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Streptokokal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faranjit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sık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Ateş,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tonsiller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hipertrofi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LAP, HSM ???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Pnömoni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Mycoplasma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822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Yüksek  ateş  tedavisi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Soymak.....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radiation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Rehidrasyon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Soğuk su uygulama.....yavaş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Alkol ???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Aspirin,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acetaminofen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ibuprofen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İbuprofen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...5-10 mg/kg, 6-8 saatte bir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81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PİROJENLER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Eksojen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bakteriler, bakteri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endotoksini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antijen-antikor kompleksi, virüsler.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Endojen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pirojenlerin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oluşmasına neden olur.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Endojen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interlökin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interlökin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6, tümör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nekrosis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faktör  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Endojen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pirojenler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nötrofil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monosit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hepatik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kupfer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makrofajlar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tarafından oluşturulur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561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Normal Vücut Isısı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18-40 yaşında, 36.8 0.4°C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Sabah.........37.2°C     Akşam........37.7°C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Hipotalamusta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düzenlenen ısı, aort kanı ısısı ile aynıdır......Kulak zarı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ösofagus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ısıları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Oral ısı...0.25°C  düşüktür,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Rektal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ısı...0.5°C  fazla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Koltuk altı ısısı....0.9° C düşüktür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37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TERMOMETRE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Civalı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cam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Elektronik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Kızıl ötesi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infrared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timpanik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membran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Tek kullanımlık plastik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7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ATEŞ   ŞEKİLLERİ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Devamlı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Aralıklı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intermittan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Bacaklı -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remittan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Tekrarlayan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rekürrens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Dalgalı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ondülan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Subfebril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03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ACİL  SERVİSTE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Ciddi  bir  hastalık  habercisi  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Basit  ve  kendiliğinden iyileşecek bir tablo belirtisi  ?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718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ATEŞ   NEDENLERİ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Enfeksiyonlar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Neoplaziler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Kollogen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Doku Hastalığı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Granülomatöz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Hastalık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Endokrin Bozukluk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İlaç Reaksiyonları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Travma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324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TANI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ÖYKÜ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Seyahat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Bulaşıcı ??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KOAH, KAH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Yaşlı, alkolik,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malnutrisyon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Kongenital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immün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yetmezlik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İlaç.....NSAİ,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Betabloker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892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</TotalTime>
  <Words>582</Words>
  <Application>Microsoft Office PowerPoint</Application>
  <PresentationFormat>Geniş ekran</PresentationFormat>
  <Paragraphs>140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İyon Toplantı Odası</vt:lpstr>
      <vt:lpstr>ACİL  SERVİSTE ATEŞLİ  HASTA </vt:lpstr>
      <vt:lpstr>MEKANİZMA</vt:lpstr>
      <vt:lpstr>PİROJENLER</vt:lpstr>
      <vt:lpstr>Normal Vücut Isısı</vt:lpstr>
      <vt:lpstr>TERMOMETRE</vt:lpstr>
      <vt:lpstr>ATEŞ   ŞEKİLLERİ</vt:lpstr>
      <vt:lpstr>ACİL  SERVİSTE</vt:lpstr>
      <vt:lpstr>ATEŞ   NEDENLERİ</vt:lpstr>
      <vt:lpstr>TANI</vt:lpstr>
      <vt:lpstr>TANI</vt:lpstr>
      <vt:lpstr> TANI  </vt:lpstr>
      <vt:lpstr>TEDAVİ</vt:lpstr>
      <vt:lpstr>YATIŞ</vt:lpstr>
      <vt:lpstr>RİSKLİ GRUP </vt:lpstr>
      <vt:lpstr>PEDİATRİK  HASTA</vt:lpstr>
      <vt:lpstr>YENİ-DOĞAN</vt:lpstr>
      <vt:lpstr>YENİ – DOĞAN Fizik Muayene</vt:lpstr>
      <vt:lpstr>YENİ – DOĞAN Laboratuar</vt:lpstr>
      <vt:lpstr>YENİ – DOĞAN Tedavi</vt:lpstr>
      <vt:lpstr>3-24 Aylık </vt:lpstr>
      <vt:lpstr>3-24 Aylık Tedavi</vt:lpstr>
      <vt:lpstr>3 yaşından büyük çocuk</vt:lpstr>
      <vt:lpstr>Yüksek  ateş  tedavisi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ACİL  SERVİSTE ATEŞLİ  HASTA</dc:title>
  <dc:creator>Merve Donercark</dc:creator>
  <cp:lastModifiedBy>Merve Donercark</cp:lastModifiedBy>
  <cp:revision>2</cp:revision>
  <dcterms:created xsi:type="dcterms:W3CDTF">2017-04-02T21:03:56Z</dcterms:created>
  <dcterms:modified xsi:type="dcterms:W3CDTF">2017-04-02T21:18:27Z</dcterms:modified>
</cp:coreProperties>
</file>